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layout2.xml" ContentType="application/vnd.openxmlformats-officedocument.drawingml.diagramLayout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402" r:id="rId2"/>
    <p:sldId id="1019" r:id="rId3"/>
    <p:sldId id="425" r:id="rId4"/>
    <p:sldId id="426" r:id="rId5"/>
    <p:sldId id="1018" r:id="rId6"/>
    <p:sldId id="428" r:id="rId7"/>
    <p:sldId id="430" r:id="rId8"/>
    <p:sldId id="413" r:id="rId9"/>
  </p:sldIdLst>
  <p:sldSz cx="12192000" cy="6858000"/>
  <p:notesSz cx="7104063" cy="10234613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jca.pehant@gmail.com" initials="m" lastIdx="14" clrIdx="0">
    <p:extLst>
      <p:ext uri="{19B8F6BF-5375-455C-9EA6-DF929625EA0E}">
        <p15:presenceInfo xmlns:p15="http://schemas.microsoft.com/office/powerpoint/2012/main" userId="488225293b3a11e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DBB900"/>
    <a:srgbClr val="D7B463"/>
    <a:srgbClr val="868B91"/>
    <a:srgbClr val="0F2347"/>
    <a:srgbClr val="0E0F13"/>
    <a:srgbClr val="50B800"/>
    <a:srgbClr val="D92F20"/>
    <a:srgbClr val="007A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D8D065-84A4-478C-ABE0-B4F92DE3F568}" v="400" dt="2024-04-15T17:44:23.42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28" autoAdjust="0"/>
    <p:restoredTop sz="94660"/>
  </p:normalViewPr>
  <p:slideViewPr>
    <p:cSldViewPr snapToGrid="0">
      <p:cViewPr varScale="1">
        <p:scale>
          <a:sx n="86" d="100"/>
          <a:sy n="86" d="100"/>
        </p:scale>
        <p:origin x="509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EED92A-8EB1-4270-B6C5-8564AC8D3C92}" type="doc">
      <dgm:prSet loTypeId="urn:microsoft.com/office/officeart/2008/layout/LinedList" loCatId="list" qsTypeId="urn:microsoft.com/office/officeart/2005/8/quickstyle/3d1" qsCatId="3D" csTypeId="urn:microsoft.com/office/officeart/2005/8/colors/accent1_1" csCatId="accent1" phldr="1"/>
      <dgm:spPr/>
      <dgm:t>
        <a:bodyPr/>
        <a:lstStyle/>
        <a:p>
          <a:endParaRPr lang="sl-SI"/>
        </a:p>
      </dgm:t>
    </dgm:pt>
    <dgm:pt modelId="{55A498E2-AAD9-4A73-A2FB-1DFFAE5F4861}">
      <dgm:prSet/>
      <dgm:spPr/>
      <dgm:t>
        <a:bodyPr/>
        <a:lstStyle/>
        <a:p>
          <a:r>
            <a:rPr lang="sl-SI" dirty="0">
              <a:solidFill>
                <a:srgbClr val="FF0000"/>
              </a:solidFill>
            </a:rPr>
            <a:t>1. Člani družine, ki ne delajo v podjetju in nimajo lastniških deležev.</a:t>
          </a:r>
        </a:p>
      </dgm:t>
    </dgm:pt>
    <dgm:pt modelId="{6BAE77F3-F58F-4796-A9EF-7BFD73C73A20}" type="parTrans" cxnId="{81425AE7-AF32-48A2-A7B3-407B61565DCF}">
      <dgm:prSet/>
      <dgm:spPr/>
      <dgm:t>
        <a:bodyPr/>
        <a:lstStyle/>
        <a:p>
          <a:endParaRPr lang="sl-SI"/>
        </a:p>
      </dgm:t>
    </dgm:pt>
    <dgm:pt modelId="{7CA2E9F0-601A-42A2-BB0F-A71BABE2ED22}" type="sibTrans" cxnId="{81425AE7-AF32-48A2-A7B3-407B61565DCF}">
      <dgm:prSet/>
      <dgm:spPr/>
      <dgm:t>
        <a:bodyPr/>
        <a:lstStyle/>
        <a:p>
          <a:endParaRPr lang="sl-SI"/>
        </a:p>
      </dgm:t>
    </dgm:pt>
    <dgm:pt modelId="{62BDF88C-739F-4CBB-BE5E-FE4C31376DDC}">
      <dgm:prSet/>
      <dgm:spPr/>
      <dgm:t>
        <a:bodyPr/>
        <a:lstStyle/>
        <a:p>
          <a:r>
            <a:rPr lang="sl-SI" dirty="0">
              <a:solidFill>
                <a:srgbClr val="0070C0"/>
              </a:solidFill>
            </a:rPr>
            <a:t>2. Niso člani družine in ne delajo v podjetju.</a:t>
          </a:r>
          <a:endParaRPr lang="en-US" dirty="0">
            <a:solidFill>
              <a:srgbClr val="0070C0"/>
            </a:solidFill>
          </a:endParaRPr>
        </a:p>
      </dgm:t>
    </dgm:pt>
    <dgm:pt modelId="{5737AA28-72DE-4D8A-B5BF-106308732AE8}" type="parTrans" cxnId="{9DCDA4B7-727E-4430-833A-85F9BCBEBE20}">
      <dgm:prSet/>
      <dgm:spPr/>
      <dgm:t>
        <a:bodyPr/>
        <a:lstStyle/>
        <a:p>
          <a:endParaRPr lang="sl-SI"/>
        </a:p>
      </dgm:t>
    </dgm:pt>
    <dgm:pt modelId="{16EB59BA-EA95-4DA9-9E26-C31AA8A0CE0C}" type="sibTrans" cxnId="{9DCDA4B7-727E-4430-833A-85F9BCBEBE20}">
      <dgm:prSet/>
      <dgm:spPr/>
      <dgm:t>
        <a:bodyPr/>
        <a:lstStyle/>
        <a:p>
          <a:endParaRPr lang="sl-SI"/>
        </a:p>
      </dgm:t>
    </dgm:pt>
    <dgm:pt modelId="{A65734DA-9E03-4E30-85F9-45429EF3D526}">
      <dgm:prSet/>
      <dgm:spPr/>
      <dgm:t>
        <a:bodyPr/>
        <a:lstStyle/>
        <a:p>
          <a:r>
            <a:rPr lang="sl-SI" dirty="0">
              <a:solidFill>
                <a:schemeClr val="accent6"/>
              </a:solidFill>
            </a:rPr>
            <a:t>3. Niso člani družine, delajo v podjetju, a  nimajo lastniških deležev.</a:t>
          </a:r>
        </a:p>
      </dgm:t>
    </dgm:pt>
    <dgm:pt modelId="{20FE19E3-3FFD-40FC-8C11-3828D7F0AADD}" type="parTrans" cxnId="{6F994375-8CA3-4E99-A8A5-2E1A867D6D8F}">
      <dgm:prSet/>
      <dgm:spPr/>
      <dgm:t>
        <a:bodyPr/>
        <a:lstStyle/>
        <a:p>
          <a:endParaRPr lang="sl-SI"/>
        </a:p>
      </dgm:t>
    </dgm:pt>
    <dgm:pt modelId="{9EA14564-A272-4195-9F0E-1FB0F2B45083}" type="sibTrans" cxnId="{6F994375-8CA3-4E99-A8A5-2E1A867D6D8F}">
      <dgm:prSet/>
      <dgm:spPr/>
      <dgm:t>
        <a:bodyPr/>
        <a:lstStyle/>
        <a:p>
          <a:endParaRPr lang="sl-SI"/>
        </a:p>
      </dgm:t>
    </dgm:pt>
    <dgm:pt modelId="{57243A72-2AB7-4874-9D72-AF618F1F84E3}">
      <dgm:prSet/>
      <dgm:spPr/>
      <dgm:t>
        <a:bodyPr/>
        <a:lstStyle/>
        <a:p>
          <a:r>
            <a:rPr lang="sl-SI" dirty="0">
              <a:solidFill>
                <a:schemeClr val="bg2">
                  <a:lumMod val="50000"/>
                </a:schemeClr>
              </a:solidFill>
            </a:rPr>
            <a:t>4. Lastniki, člani družine, ki ne delajo v podjetju.</a:t>
          </a:r>
        </a:p>
      </dgm:t>
    </dgm:pt>
    <dgm:pt modelId="{A8C8396E-DA4C-41F5-AECC-17B288D4CA1B}" type="parTrans" cxnId="{24047E2D-CCF2-473E-9E78-32E858A1F583}">
      <dgm:prSet/>
      <dgm:spPr/>
      <dgm:t>
        <a:bodyPr/>
        <a:lstStyle/>
        <a:p>
          <a:endParaRPr lang="sl-SI"/>
        </a:p>
      </dgm:t>
    </dgm:pt>
    <dgm:pt modelId="{3E7A5DD7-E200-4F47-BF2C-5674A7141598}" type="sibTrans" cxnId="{24047E2D-CCF2-473E-9E78-32E858A1F583}">
      <dgm:prSet/>
      <dgm:spPr/>
      <dgm:t>
        <a:bodyPr/>
        <a:lstStyle/>
        <a:p>
          <a:endParaRPr lang="sl-SI"/>
        </a:p>
      </dgm:t>
    </dgm:pt>
    <dgm:pt modelId="{4A0713D1-968A-4989-AE74-1D92A11A632E}">
      <dgm:prSet/>
      <dgm:spPr/>
      <dgm:t>
        <a:bodyPr/>
        <a:lstStyle/>
        <a:p>
          <a:r>
            <a:rPr lang="sl-SI" dirty="0">
              <a:solidFill>
                <a:schemeClr val="bg2">
                  <a:lumMod val="50000"/>
                </a:schemeClr>
              </a:solidFill>
            </a:rPr>
            <a:t>5. Niso člani družine, so pa lastniki in delajo v podjetju.</a:t>
          </a:r>
        </a:p>
      </dgm:t>
    </dgm:pt>
    <dgm:pt modelId="{104A0A59-7C5F-4C44-8872-1506CEB4EC47}" type="parTrans" cxnId="{4C6DE986-2384-4032-BBD9-46C20AF9D132}">
      <dgm:prSet/>
      <dgm:spPr/>
      <dgm:t>
        <a:bodyPr/>
        <a:lstStyle/>
        <a:p>
          <a:endParaRPr lang="sl-SI"/>
        </a:p>
      </dgm:t>
    </dgm:pt>
    <dgm:pt modelId="{22463559-A951-47CD-883F-C9ED4075DDD2}" type="sibTrans" cxnId="{4C6DE986-2384-4032-BBD9-46C20AF9D132}">
      <dgm:prSet/>
      <dgm:spPr/>
      <dgm:t>
        <a:bodyPr/>
        <a:lstStyle/>
        <a:p>
          <a:endParaRPr lang="sl-SI"/>
        </a:p>
      </dgm:t>
    </dgm:pt>
    <dgm:pt modelId="{A57E96B0-61BC-4541-937E-F0ACE0FF6345}">
      <dgm:prSet/>
      <dgm:spPr/>
      <dgm:t>
        <a:bodyPr/>
        <a:lstStyle/>
        <a:p>
          <a:r>
            <a:rPr lang="sl-SI" dirty="0">
              <a:solidFill>
                <a:schemeClr val="bg2">
                  <a:lumMod val="50000"/>
                </a:schemeClr>
              </a:solidFill>
            </a:rPr>
            <a:t>6. Člani družine, ki delajo v podjetju, nimajo pa lastniških deležev.</a:t>
          </a:r>
        </a:p>
      </dgm:t>
    </dgm:pt>
    <dgm:pt modelId="{698E499B-F21E-42D4-B346-BBE3E2A3E4E9}" type="parTrans" cxnId="{6C42CED8-7110-4D54-826C-0AF9DDC8B6E6}">
      <dgm:prSet/>
      <dgm:spPr/>
      <dgm:t>
        <a:bodyPr/>
        <a:lstStyle/>
        <a:p>
          <a:endParaRPr lang="sl-SI"/>
        </a:p>
      </dgm:t>
    </dgm:pt>
    <dgm:pt modelId="{A82723C5-27E1-4384-BC3B-D831D7CB8A91}" type="sibTrans" cxnId="{6C42CED8-7110-4D54-826C-0AF9DDC8B6E6}">
      <dgm:prSet/>
      <dgm:spPr/>
      <dgm:t>
        <a:bodyPr/>
        <a:lstStyle/>
        <a:p>
          <a:endParaRPr lang="sl-SI"/>
        </a:p>
      </dgm:t>
    </dgm:pt>
    <dgm:pt modelId="{D1889296-3EBD-468B-92D8-DF82C2C7F0C0}">
      <dgm:prSet/>
      <dgm:spPr/>
      <dgm:t>
        <a:bodyPr/>
        <a:lstStyle/>
        <a:p>
          <a:r>
            <a:rPr lang="sl-SI" dirty="0">
              <a:solidFill>
                <a:schemeClr val="bg2">
                  <a:lumMod val="50000"/>
                </a:schemeClr>
              </a:solidFill>
            </a:rPr>
            <a:t>7. Lastniki podjetja, ki delajo v podjetju.</a:t>
          </a:r>
        </a:p>
      </dgm:t>
    </dgm:pt>
    <dgm:pt modelId="{FDC27BE5-FA51-4419-844B-F1DE7B594355}" type="parTrans" cxnId="{504A8909-E087-4D39-A4F2-24FADD151754}">
      <dgm:prSet/>
      <dgm:spPr/>
      <dgm:t>
        <a:bodyPr/>
        <a:lstStyle/>
        <a:p>
          <a:endParaRPr lang="sl-SI"/>
        </a:p>
      </dgm:t>
    </dgm:pt>
    <dgm:pt modelId="{1FEA572F-4F3C-413D-ABF1-CC9494ED110E}" type="sibTrans" cxnId="{504A8909-E087-4D39-A4F2-24FADD151754}">
      <dgm:prSet/>
      <dgm:spPr/>
      <dgm:t>
        <a:bodyPr/>
        <a:lstStyle/>
        <a:p>
          <a:endParaRPr lang="sl-SI"/>
        </a:p>
      </dgm:t>
    </dgm:pt>
    <dgm:pt modelId="{1FA0566C-4003-4057-923B-99AE44DD165E}" type="pres">
      <dgm:prSet presAssocID="{50EED92A-8EB1-4270-B6C5-8564AC8D3C92}" presName="vert0" presStyleCnt="0">
        <dgm:presLayoutVars>
          <dgm:dir/>
          <dgm:animOne val="branch"/>
          <dgm:animLvl val="lvl"/>
        </dgm:presLayoutVars>
      </dgm:prSet>
      <dgm:spPr/>
    </dgm:pt>
    <dgm:pt modelId="{95AA83C4-5DA8-46C1-BB5E-EFE62E7585A0}" type="pres">
      <dgm:prSet presAssocID="{55A498E2-AAD9-4A73-A2FB-1DFFAE5F4861}" presName="thickLine" presStyleLbl="alignNode1" presStyleIdx="0" presStyleCnt="7"/>
      <dgm:spPr/>
    </dgm:pt>
    <dgm:pt modelId="{66F9B8DA-A518-4525-A70F-229BA393D3CD}" type="pres">
      <dgm:prSet presAssocID="{55A498E2-AAD9-4A73-A2FB-1DFFAE5F4861}" presName="horz1" presStyleCnt="0"/>
      <dgm:spPr/>
    </dgm:pt>
    <dgm:pt modelId="{1C72BEB2-8A60-4FAC-9440-91854F17B4ED}" type="pres">
      <dgm:prSet presAssocID="{55A498E2-AAD9-4A73-A2FB-1DFFAE5F4861}" presName="tx1" presStyleLbl="revTx" presStyleIdx="0" presStyleCnt="7"/>
      <dgm:spPr/>
    </dgm:pt>
    <dgm:pt modelId="{15AD73BE-1AB3-4988-B250-A6E8ABC162A9}" type="pres">
      <dgm:prSet presAssocID="{55A498E2-AAD9-4A73-A2FB-1DFFAE5F4861}" presName="vert1" presStyleCnt="0"/>
      <dgm:spPr/>
    </dgm:pt>
    <dgm:pt modelId="{0C42E3F7-5AA7-4BE9-B596-1F6E5BB490BE}" type="pres">
      <dgm:prSet presAssocID="{62BDF88C-739F-4CBB-BE5E-FE4C31376DDC}" presName="thickLine" presStyleLbl="alignNode1" presStyleIdx="1" presStyleCnt="7"/>
      <dgm:spPr/>
    </dgm:pt>
    <dgm:pt modelId="{5E587CE7-3A29-4C2E-99ED-C3BB86315F10}" type="pres">
      <dgm:prSet presAssocID="{62BDF88C-739F-4CBB-BE5E-FE4C31376DDC}" presName="horz1" presStyleCnt="0"/>
      <dgm:spPr/>
    </dgm:pt>
    <dgm:pt modelId="{B2E33E1D-EF6B-4FB7-AAE2-F7723D23B17E}" type="pres">
      <dgm:prSet presAssocID="{62BDF88C-739F-4CBB-BE5E-FE4C31376DDC}" presName="tx1" presStyleLbl="revTx" presStyleIdx="1" presStyleCnt="7"/>
      <dgm:spPr/>
    </dgm:pt>
    <dgm:pt modelId="{43212C89-19A5-4229-89BC-B20DB343756A}" type="pres">
      <dgm:prSet presAssocID="{62BDF88C-739F-4CBB-BE5E-FE4C31376DDC}" presName="vert1" presStyleCnt="0"/>
      <dgm:spPr/>
    </dgm:pt>
    <dgm:pt modelId="{77F3E31E-B51B-44A6-A888-25A5398811F3}" type="pres">
      <dgm:prSet presAssocID="{A65734DA-9E03-4E30-85F9-45429EF3D526}" presName="thickLine" presStyleLbl="alignNode1" presStyleIdx="2" presStyleCnt="7"/>
      <dgm:spPr/>
    </dgm:pt>
    <dgm:pt modelId="{3B39A72F-AFA3-4503-8DE7-BA2A31D84FCE}" type="pres">
      <dgm:prSet presAssocID="{A65734DA-9E03-4E30-85F9-45429EF3D526}" presName="horz1" presStyleCnt="0"/>
      <dgm:spPr/>
    </dgm:pt>
    <dgm:pt modelId="{72BBA4AF-03A0-4208-A063-BADFE096B795}" type="pres">
      <dgm:prSet presAssocID="{A65734DA-9E03-4E30-85F9-45429EF3D526}" presName="tx1" presStyleLbl="revTx" presStyleIdx="2" presStyleCnt="7"/>
      <dgm:spPr/>
    </dgm:pt>
    <dgm:pt modelId="{92510532-DBF9-44B4-9A1C-FFBA6FAC8C36}" type="pres">
      <dgm:prSet presAssocID="{A65734DA-9E03-4E30-85F9-45429EF3D526}" presName="vert1" presStyleCnt="0"/>
      <dgm:spPr/>
    </dgm:pt>
    <dgm:pt modelId="{BF6A1CC6-F762-4FF0-9997-B19CA66F3088}" type="pres">
      <dgm:prSet presAssocID="{57243A72-2AB7-4874-9D72-AF618F1F84E3}" presName="thickLine" presStyleLbl="alignNode1" presStyleIdx="3" presStyleCnt="7"/>
      <dgm:spPr/>
    </dgm:pt>
    <dgm:pt modelId="{06364B32-36E1-4B55-9694-868A379C4438}" type="pres">
      <dgm:prSet presAssocID="{57243A72-2AB7-4874-9D72-AF618F1F84E3}" presName="horz1" presStyleCnt="0"/>
      <dgm:spPr/>
    </dgm:pt>
    <dgm:pt modelId="{408B4499-6E0B-4B11-8C98-E7432A3565D8}" type="pres">
      <dgm:prSet presAssocID="{57243A72-2AB7-4874-9D72-AF618F1F84E3}" presName="tx1" presStyleLbl="revTx" presStyleIdx="3" presStyleCnt="7"/>
      <dgm:spPr/>
    </dgm:pt>
    <dgm:pt modelId="{3772C4F0-B5E5-432B-8C60-FD67C9D017DE}" type="pres">
      <dgm:prSet presAssocID="{57243A72-2AB7-4874-9D72-AF618F1F84E3}" presName="vert1" presStyleCnt="0"/>
      <dgm:spPr/>
    </dgm:pt>
    <dgm:pt modelId="{AFAE5A33-2BCC-45DA-BD64-DA3F0D692C8E}" type="pres">
      <dgm:prSet presAssocID="{4A0713D1-968A-4989-AE74-1D92A11A632E}" presName="thickLine" presStyleLbl="alignNode1" presStyleIdx="4" presStyleCnt="7"/>
      <dgm:spPr/>
    </dgm:pt>
    <dgm:pt modelId="{B855B31E-3ECA-46C1-8A59-BB69C80C3E62}" type="pres">
      <dgm:prSet presAssocID="{4A0713D1-968A-4989-AE74-1D92A11A632E}" presName="horz1" presStyleCnt="0"/>
      <dgm:spPr/>
    </dgm:pt>
    <dgm:pt modelId="{B6417777-74CE-43EA-8DED-8914B332E639}" type="pres">
      <dgm:prSet presAssocID="{4A0713D1-968A-4989-AE74-1D92A11A632E}" presName="tx1" presStyleLbl="revTx" presStyleIdx="4" presStyleCnt="7"/>
      <dgm:spPr/>
    </dgm:pt>
    <dgm:pt modelId="{E4FE7DF1-EA8D-4C3C-9CC6-95D04C8574CB}" type="pres">
      <dgm:prSet presAssocID="{4A0713D1-968A-4989-AE74-1D92A11A632E}" presName="vert1" presStyleCnt="0"/>
      <dgm:spPr/>
    </dgm:pt>
    <dgm:pt modelId="{399BA9A4-B147-4EC7-8B86-48F2AB42C191}" type="pres">
      <dgm:prSet presAssocID="{A57E96B0-61BC-4541-937E-F0ACE0FF6345}" presName="thickLine" presStyleLbl="alignNode1" presStyleIdx="5" presStyleCnt="7"/>
      <dgm:spPr/>
    </dgm:pt>
    <dgm:pt modelId="{A9936E61-CBBA-485C-86C2-6F35219506D8}" type="pres">
      <dgm:prSet presAssocID="{A57E96B0-61BC-4541-937E-F0ACE0FF6345}" presName="horz1" presStyleCnt="0"/>
      <dgm:spPr/>
    </dgm:pt>
    <dgm:pt modelId="{A752CD52-28DE-406F-88D1-E96A797C5252}" type="pres">
      <dgm:prSet presAssocID="{A57E96B0-61BC-4541-937E-F0ACE0FF6345}" presName="tx1" presStyleLbl="revTx" presStyleIdx="5" presStyleCnt="7"/>
      <dgm:spPr/>
    </dgm:pt>
    <dgm:pt modelId="{B188FF78-A00B-435E-92B5-3760F4BB91F2}" type="pres">
      <dgm:prSet presAssocID="{A57E96B0-61BC-4541-937E-F0ACE0FF6345}" presName="vert1" presStyleCnt="0"/>
      <dgm:spPr/>
    </dgm:pt>
    <dgm:pt modelId="{2CDFBB6D-86DE-4D09-9BEE-7B2ABD588092}" type="pres">
      <dgm:prSet presAssocID="{D1889296-3EBD-468B-92D8-DF82C2C7F0C0}" presName="thickLine" presStyleLbl="alignNode1" presStyleIdx="6" presStyleCnt="7"/>
      <dgm:spPr/>
    </dgm:pt>
    <dgm:pt modelId="{2DD97D0E-6481-4B1B-9810-B9476A62C458}" type="pres">
      <dgm:prSet presAssocID="{D1889296-3EBD-468B-92D8-DF82C2C7F0C0}" presName="horz1" presStyleCnt="0"/>
      <dgm:spPr/>
    </dgm:pt>
    <dgm:pt modelId="{A6D3BB72-79A9-4AEE-943E-9540B3BC19EC}" type="pres">
      <dgm:prSet presAssocID="{D1889296-3EBD-468B-92D8-DF82C2C7F0C0}" presName="tx1" presStyleLbl="revTx" presStyleIdx="6" presStyleCnt="7"/>
      <dgm:spPr/>
    </dgm:pt>
    <dgm:pt modelId="{A2A05CC8-0481-4CF4-BFF1-41F7F0840B3F}" type="pres">
      <dgm:prSet presAssocID="{D1889296-3EBD-468B-92D8-DF82C2C7F0C0}" presName="vert1" presStyleCnt="0"/>
      <dgm:spPr/>
    </dgm:pt>
  </dgm:ptLst>
  <dgm:cxnLst>
    <dgm:cxn modelId="{504A8909-E087-4D39-A4F2-24FADD151754}" srcId="{50EED92A-8EB1-4270-B6C5-8564AC8D3C92}" destId="{D1889296-3EBD-468B-92D8-DF82C2C7F0C0}" srcOrd="6" destOrd="0" parTransId="{FDC27BE5-FA51-4419-844B-F1DE7B594355}" sibTransId="{1FEA572F-4F3C-413D-ABF1-CC9494ED110E}"/>
    <dgm:cxn modelId="{8EFB7018-D644-4FCE-9B8C-FD541F565D6C}" type="presOf" srcId="{A57E96B0-61BC-4541-937E-F0ACE0FF6345}" destId="{A752CD52-28DE-406F-88D1-E96A797C5252}" srcOrd="0" destOrd="0" presId="urn:microsoft.com/office/officeart/2008/layout/LinedList"/>
    <dgm:cxn modelId="{5EE4FA25-A20B-419C-A327-19CB0CC2376C}" type="presOf" srcId="{50EED92A-8EB1-4270-B6C5-8564AC8D3C92}" destId="{1FA0566C-4003-4057-923B-99AE44DD165E}" srcOrd="0" destOrd="0" presId="urn:microsoft.com/office/officeart/2008/layout/LinedList"/>
    <dgm:cxn modelId="{24047E2D-CCF2-473E-9E78-32E858A1F583}" srcId="{50EED92A-8EB1-4270-B6C5-8564AC8D3C92}" destId="{57243A72-2AB7-4874-9D72-AF618F1F84E3}" srcOrd="3" destOrd="0" parTransId="{A8C8396E-DA4C-41F5-AECC-17B288D4CA1B}" sibTransId="{3E7A5DD7-E200-4F47-BF2C-5674A7141598}"/>
    <dgm:cxn modelId="{313FED32-116E-4D61-977A-4AE5A118B660}" type="presOf" srcId="{55A498E2-AAD9-4A73-A2FB-1DFFAE5F4861}" destId="{1C72BEB2-8A60-4FAC-9440-91854F17B4ED}" srcOrd="0" destOrd="0" presId="urn:microsoft.com/office/officeart/2008/layout/LinedList"/>
    <dgm:cxn modelId="{54262A3B-C91A-480D-82E4-6DDC4879D186}" type="presOf" srcId="{4A0713D1-968A-4989-AE74-1D92A11A632E}" destId="{B6417777-74CE-43EA-8DED-8914B332E639}" srcOrd="0" destOrd="0" presId="urn:microsoft.com/office/officeart/2008/layout/LinedList"/>
    <dgm:cxn modelId="{6F994375-8CA3-4E99-A8A5-2E1A867D6D8F}" srcId="{50EED92A-8EB1-4270-B6C5-8564AC8D3C92}" destId="{A65734DA-9E03-4E30-85F9-45429EF3D526}" srcOrd="2" destOrd="0" parTransId="{20FE19E3-3FFD-40FC-8C11-3828D7F0AADD}" sibTransId="{9EA14564-A272-4195-9F0E-1FB0F2B45083}"/>
    <dgm:cxn modelId="{4C6DE986-2384-4032-BBD9-46C20AF9D132}" srcId="{50EED92A-8EB1-4270-B6C5-8564AC8D3C92}" destId="{4A0713D1-968A-4989-AE74-1D92A11A632E}" srcOrd="4" destOrd="0" parTransId="{104A0A59-7C5F-4C44-8872-1506CEB4EC47}" sibTransId="{22463559-A951-47CD-883F-C9ED4075DDD2}"/>
    <dgm:cxn modelId="{5298C4AB-E6BA-4B6F-864B-EC64475B8C3C}" type="presOf" srcId="{57243A72-2AB7-4874-9D72-AF618F1F84E3}" destId="{408B4499-6E0B-4B11-8C98-E7432A3565D8}" srcOrd="0" destOrd="0" presId="urn:microsoft.com/office/officeart/2008/layout/LinedList"/>
    <dgm:cxn modelId="{EBC0CFAC-8E0A-487D-9831-9044FEE8CD56}" type="presOf" srcId="{A65734DA-9E03-4E30-85F9-45429EF3D526}" destId="{72BBA4AF-03A0-4208-A063-BADFE096B795}" srcOrd="0" destOrd="0" presId="urn:microsoft.com/office/officeart/2008/layout/LinedList"/>
    <dgm:cxn modelId="{9DCDA4B7-727E-4430-833A-85F9BCBEBE20}" srcId="{50EED92A-8EB1-4270-B6C5-8564AC8D3C92}" destId="{62BDF88C-739F-4CBB-BE5E-FE4C31376DDC}" srcOrd="1" destOrd="0" parTransId="{5737AA28-72DE-4D8A-B5BF-106308732AE8}" sibTransId="{16EB59BA-EA95-4DA9-9E26-C31AA8A0CE0C}"/>
    <dgm:cxn modelId="{A7A9D9BB-A77A-42A3-A8FB-8D42E4E36DC5}" type="presOf" srcId="{D1889296-3EBD-468B-92D8-DF82C2C7F0C0}" destId="{A6D3BB72-79A9-4AEE-943E-9540B3BC19EC}" srcOrd="0" destOrd="0" presId="urn:microsoft.com/office/officeart/2008/layout/LinedList"/>
    <dgm:cxn modelId="{6C42CED8-7110-4D54-826C-0AF9DDC8B6E6}" srcId="{50EED92A-8EB1-4270-B6C5-8564AC8D3C92}" destId="{A57E96B0-61BC-4541-937E-F0ACE0FF6345}" srcOrd="5" destOrd="0" parTransId="{698E499B-F21E-42D4-B346-BBE3E2A3E4E9}" sibTransId="{A82723C5-27E1-4384-BC3B-D831D7CB8A91}"/>
    <dgm:cxn modelId="{C62B7ED9-C525-41CB-9B8F-870AB38A1DB9}" type="presOf" srcId="{62BDF88C-739F-4CBB-BE5E-FE4C31376DDC}" destId="{B2E33E1D-EF6B-4FB7-AAE2-F7723D23B17E}" srcOrd="0" destOrd="0" presId="urn:microsoft.com/office/officeart/2008/layout/LinedList"/>
    <dgm:cxn modelId="{81425AE7-AF32-48A2-A7B3-407B61565DCF}" srcId="{50EED92A-8EB1-4270-B6C5-8564AC8D3C92}" destId="{55A498E2-AAD9-4A73-A2FB-1DFFAE5F4861}" srcOrd="0" destOrd="0" parTransId="{6BAE77F3-F58F-4796-A9EF-7BFD73C73A20}" sibTransId="{7CA2E9F0-601A-42A2-BB0F-A71BABE2ED22}"/>
    <dgm:cxn modelId="{C5FEE425-216C-45C6-B657-41254B4950A1}" type="presParOf" srcId="{1FA0566C-4003-4057-923B-99AE44DD165E}" destId="{95AA83C4-5DA8-46C1-BB5E-EFE62E7585A0}" srcOrd="0" destOrd="0" presId="urn:microsoft.com/office/officeart/2008/layout/LinedList"/>
    <dgm:cxn modelId="{A00EEBBA-E44E-4AED-879F-0F098CA8D695}" type="presParOf" srcId="{1FA0566C-4003-4057-923B-99AE44DD165E}" destId="{66F9B8DA-A518-4525-A70F-229BA393D3CD}" srcOrd="1" destOrd="0" presId="urn:microsoft.com/office/officeart/2008/layout/LinedList"/>
    <dgm:cxn modelId="{47F2C489-4E33-41F9-9E13-2AA9712EB922}" type="presParOf" srcId="{66F9B8DA-A518-4525-A70F-229BA393D3CD}" destId="{1C72BEB2-8A60-4FAC-9440-91854F17B4ED}" srcOrd="0" destOrd="0" presId="urn:microsoft.com/office/officeart/2008/layout/LinedList"/>
    <dgm:cxn modelId="{11751661-4EE6-454C-A4FD-12E011DB4F93}" type="presParOf" srcId="{66F9B8DA-A518-4525-A70F-229BA393D3CD}" destId="{15AD73BE-1AB3-4988-B250-A6E8ABC162A9}" srcOrd="1" destOrd="0" presId="urn:microsoft.com/office/officeart/2008/layout/LinedList"/>
    <dgm:cxn modelId="{B49DBA8D-5331-4FA2-B0EF-E86D6F1BEA63}" type="presParOf" srcId="{1FA0566C-4003-4057-923B-99AE44DD165E}" destId="{0C42E3F7-5AA7-4BE9-B596-1F6E5BB490BE}" srcOrd="2" destOrd="0" presId="urn:microsoft.com/office/officeart/2008/layout/LinedList"/>
    <dgm:cxn modelId="{020272D1-ADB8-48EA-9E04-FA02780320DE}" type="presParOf" srcId="{1FA0566C-4003-4057-923B-99AE44DD165E}" destId="{5E587CE7-3A29-4C2E-99ED-C3BB86315F10}" srcOrd="3" destOrd="0" presId="urn:microsoft.com/office/officeart/2008/layout/LinedList"/>
    <dgm:cxn modelId="{5EFEF3F3-DC42-4F65-86FD-85DACB90ADD0}" type="presParOf" srcId="{5E587CE7-3A29-4C2E-99ED-C3BB86315F10}" destId="{B2E33E1D-EF6B-4FB7-AAE2-F7723D23B17E}" srcOrd="0" destOrd="0" presId="urn:microsoft.com/office/officeart/2008/layout/LinedList"/>
    <dgm:cxn modelId="{9EDD8638-9ECD-4B6D-8B4E-081BA23FEC36}" type="presParOf" srcId="{5E587CE7-3A29-4C2E-99ED-C3BB86315F10}" destId="{43212C89-19A5-4229-89BC-B20DB343756A}" srcOrd="1" destOrd="0" presId="urn:microsoft.com/office/officeart/2008/layout/LinedList"/>
    <dgm:cxn modelId="{E43DC532-FE58-4C3D-BA2B-FB77E403F2EC}" type="presParOf" srcId="{1FA0566C-4003-4057-923B-99AE44DD165E}" destId="{77F3E31E-B51B-44A6-A888-25A5398811F3}" srcOrd="4" destOrd="0" presId="urn:microsoft.com/office/officeart/2008/layout/LinedList"/>
    <dgm:cxn modelId="{1DC6DB33-1EBF-4866-AB61-0809E60DACCD}" type="presParOf" srcId="{1FA0566C-4003-4057-923B-99AE44DD165E}" destId="{3B39A72F-AFA3-4503-8DE7-BA2A31D84FCE}" srcOrd="5" destOrd="0" presId="urn:microsoft.com/office/officeart/2008/layout/LinedList"/>
    <dgm:cxn modelId="{C38FA47C-E82E-451F-8FED-DEAEFF54C1C6}" type="presParOf" srcId="{3B39A72F-AFA3-4503-8DE7-BA2A31D84FCE}" destId="{72BBA4AF-03A0-4208-A063-BADFE096B795}" srcOrd="0" destOrd="0" presId="urn:microsoft.com/office/officeart/2008/layout/LinedList"/>
    <dgm:cxn modelId="{D8372E98-352A-4235-A2A3-DEDDAEDD1A4E}" type="presParOf" srcId="{3B39A72F-AFA3-4503-8DE7-BA2A31D84FCE}" destId="{92510532-DBF9-44B4-9A1C-FFBA6FAC8C36}" srcOrd="1" destOrd="0" presId="urn:microsoft.com/office/officeart/2008/layout/LinedList"/>
    <dgm:cxn modelId="{5E38A2D9-EEB4-45CE-B35E-82A0C933772A}" type="presParOf" srcId="{1FA0566C-4003-4057-923B-99AE44DD165E}" destId="{BF6A1CC6-F762-4FF0-9997-B19CA66F3088}" srcOrd="6" destOrd="0" presId="urn:microsoft.com/office/officeart/2008/layout/LinedList"/>
    <dgm:cxn modelId="{9D1A4682-C641-4ED9-944B-59D0A2DEE2F7}" type="presParOf" srcId="{1FA0566C-4003-4057-923B-99AE44DD165E}" destId="{06364B32-36E1-4B55-9694-868A379C4438}" srcOrd="7" destOrd="0" presId="urn:microsoft.com/office/officeart/2008/layout/LinedList"/>
    <dgm:cxn modelId="{C6B29C27-9A2B-418C-BACC-86281BFD7CF5}" type="presParOf" srcId="{06364B32-36E1-4B55-9694-868A379C4438}" destId="{408B4499-6E0B-4B11-8C98-E7432A3565D8}" srcOrd="0" destOrd="0" presId="urn:microsoft.com/office/officeart/2008/layout/LinedList"/>
    <dgm:cxn modelId="{D22AF950-9C33-445F-AAFF-4EC8DC993BD4}" type="presParOf" srcId="{06364B32-36E1-4B55-9694-868A379C4438}" destId="{3772C4F0-B5E5-432B-8C60-FD67C9D017DE}" srcOrd="1" destOrd="0" presId="urn:microsoft.com/office/officeart/2008/layout/LinedList"/>
    <dgm:cxn modelId="{42E7D9DC-D008-48DD-9C1D-354859428CA6}" type="presParOf" srcId="{1FA0566C-4003-4057-923B-99AE44DD165E}" destId="{AFAE5A33-2BCC-45DA-BD64-DA3F0D692C8E}" srcOrd="8" destOrd="0" presId="urn:microsoft.com/office/officeart/2008/layout/LinedList"/>
    <dgm:cxn modelId="{C8658E53-042F-4386-AFB5-B604222FFD08}" type="presParOf" srcId="{1FA0566C-4003-4057-923B-99AE44DD165E}" destId="{B855B31E-3ECA-46C1-8A59-BB69C80C3E62}" srcOrd="9" destOrd="0" presId="urn:microsoft.com/office/officeart/2008/layout/LinedList"/>
    <dgm:cxn modelId="{90183E48-E4A8-4830-9C5B-B1B7663813BB}" type="presParOf" srcId="{B855B31E-3ECA-46C1-8A59-BB69C80C3E62}" destId="{B6417777-74CE-43EA-8DED-8914B332E639}" srcOrd="0" destOrd="0" presId="urn:microsoft.com/office/officeart/2008/layout/LinedList"/>
    <dgm:cxn modelId="{827C1387-01A2-4658-9975-8417A73DB958}" type="presParOf" srcId="{B855B31E-3ECA-46C1-8A59-BB69C80C3E62}" destId="{E4FE7DF1-EA8D-4C3C-9CC6-95D04C8574CB}" srcOrd="1" destOrd="0" presId="urn:microsoft.com/office/officeart/2008/layout/LinedList"/>
    <dgm:cxn modelId="{754CA173-E350-41BB-A1FF-E0CA9815FA2A}" type="presParOf" srcId="{1FA0566C-4003-4057-923B-99AE44DD165E}" destId="{399BA9A4-B147-4EC7-8B86-48F2AB42C191}" srcOrd="10" destOrd="0" presId="urn:microsoft.com/office/officeart/2008/layout/LinedList"/>
    <dgm:cxn modelId="{9B91A764-F601-4E5C-B3BB-40847B6BFDA3}" type="presParOf" srcId="{1FA0566C-4003-4057-923B-99AE44DD165E}" destId="{A9936E61-CBBA-485C-86C2-6F35219506D8}" srcOrd="11" destOrd="0" presId="urn:microsoft.com/office/officeart/2008/layout/LinedList"/>
    <dgm:cxn modelId="{79FD2028-4AE1-4319-8CD4-368C80B86565}" type="presParOf" srcId="{A9936E61-CBBA-485C-86C2-6F35219506D8}" destId="{A752CD52-28DE-406F-88D1-E96A797C5252}" srcOrd="0" destOrd="0" presId="urn:microsoft.com/office/officeart/2008/layout/LinedList"/>
    <dgm:cxn modelId="{BDD24374-118D-475B-BF69-72DAAA1A07E3}" type="presParOf" srcId="{A9936E61-CBBA-485C-86C2-6F35219506D8}" destId="{B188FF78-A00B-435E-92B5-3760F4BB91F2}" srcOrd="1" destOrd="0" presId="urn:microsoft.com/office/officeart/2008/layout/LinedList"/>
    <dgm:cxn modelId="{8C2D07E5-CDE8-4C13-974A-96FC22272FA0}" type="presParOf" srcId="{1FA0566C-4003-4057-923B-99AE44DD165E}" destId="{2CDFBB6D-86DE-4D09-9BEE-7B2ABD588092}" srcOrd="12" destOrd="0" presId="urn:microsoft.com/office/officeart/2008/layout/LinedList"/>
    <dgm:cxn modelId="{CCDDD87D-36D8-46AF-9B03-FECC253FDE29}" type="presParOf" srcId="{1FA0566C-4003-4057-923B-99AE44DD165E}" destId="{2DD97D0E-6481-4B1B-9810-B9476A62C458}" srcOrd="13" destOrd="0" presId="urn:microsoft.com/office/officeart/2008/layout/LinedList"/>
    <dgm:cxn modelId="{8E0FD019-9F6F-4330-9B54-53584419A3EB}" type="presParOf" srcId="{2DD97D0E-6481-4B1B-9810-B9476A62C458}" destId="{A6D3BB72-79A9-4AEE-943E-9540B3BC19EC}" srcOrd="0" destOrd="0" presId="urn:microsoft.com/office/officeart/2008/layout/LinedList"/>
    <dgm:cxn modelId="{E3BA1DD6-0EB7-46A3-8F5B-6AC6DA6F2CF9}" type="presParOf" srcId="{2DD97D0E-6481-4B1B-9810-B9476A62C458}" destId="{A2A05CC8-0481-4CF4-BFF1-41F7F0840B3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A3D446A-4CAF-4311-A65A-25DF11C52690}" type="doc">
      <dgm:prSet loTypeId="urn:microsoft.com/office/officeart/2005/8/layout/hProcess9" loCatId="process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sl-SI"/>
        </a:p>
      </dgm:t>
    </dgm:pt>
    <dgm:pt modelId="{4F5D5AC6-5D13-4C54-BF41-DC40F4AFA672}">
      <dgm:prSet phldrT="[besedilo]"/>
      <dgm:spPr/>
      <dgm:t>
        <a:bodyPr/>
        <a:lstStyle/>
        <a:p>
          <a:r>
            <a:rPr lang="sl-SI"/>
            <a:t>SAMOREFLEKSIJA IN RAZUMEVANJE SEBE</a:t>
          </a:r>
        </a:p>
      </dgm:t>
    </dgm:pt>
    <dgm:pt modelId="{1C56283A-07DC-431C-AB74-255A3E4B02CB}" type="parTrans" cxnId="{C38855E3-AD48-48E1-874C-9232EBFCDD8A}">
      <dgm:prSet/>
      <dgm:spPr/>
      <dgm:t>
        <a:bodyPr/>
        <a:lstStyle/>
        <a:p>
          <a:endParaRPr lang="sl-SI"/>
        </a:p>
      </dgm:t>
    </dgm:pt>
    <dgm:pt modelId="{C9B144CB-CA89-4AFB-A121-631692F0AC21}" type="sibTrans" cxnId="{C38855E3-AD48-48E1-874C-9232EBFCDD8A}">
      <dgm:prSet/>
      <dgm:spPr/>
      <dgm:t>
        <a:bodyPr/>
        <a:lstStyle/>
        <a:p>
          <a:endParaRPr lang="sl-SI"/>
        </a:p>
      </dgm:t>
    </dgm:pt>
    <dgm:pt modelId="{1639F034-0F50-46AD-BD86-E15CDA4837B4}">
      <dgm:prSet phldrT="[besedilo]"/>
      <dgm:spPr/>
      <dgm:t>
        <a:bodyPr/>
        <a:lstStyle/>
        <a:p>
          <a:r>
            <a:rPr lang="sl-SI"/>
            <a:t>OBVLADOVANJE ODNOSOV</a:t>
          </a:r>
        </a:p>
      </dgm:t>
    </dgm:pt>
    <dgm:pt modelId="{48271FD2-F554-459A-8FE9-DB12D31C2BA1}" type="parTrans" cxnId="{248E627D-B3B4-44F5-8886-514CEEADC231}">
      <dgm:prSet/>
      <dgm:spPr/>
      <dgm:t>
        <a:bodyPr/>
        <a:lstStyle/>
        <a:p>
          <a:endParaRPr lang="sl-SI"/>
        </a:p>
      </dgm:t>
    </dgm:pt>
    <dgm:pt modelId="{51DAE410-66E6-4C94-94CA-4855BC6E258F}" type="sibTrans" cxnId="{248E627D-B3B4-44F5-8886-514CEEADC231}">
      <dgm:prSet/>
      <dgm:spPr/>
      <dgm:t>
        <a:bodyPr/>
        <a:lstStyle/>
        <a:p>
          <a:endParaRPr lang="sl-SI"/>
        </a:p>
      </dgm:t>
    </dgm:pt>
    <dgm:pt modelId="{F46ABCD2-1B37-4C1A-8162-3C5BF1411CD9}">
      <dgm:prSet phldrT="[besedilo]"/>
      <dgm:spPr/>
      <dgm:t>
        <a:bodyPr/>
        <a:lstStyle/>
        <a:p>
          <a:r>
            <a:rPr lang="sl-SI"/>
            <a:t>RAZVOJ POSLOVNIH KOMPETENC</a:t>
          </a:r>
        </a:p>
      </dgm:t>
    </dgm:pt>
    <dgm:pt modelId="{1C1E3BA4-D112-49A5-BA0F-0C5014B31320}" type="parTrans" cxnId="{FF5B8CD4-9875-4B03-95F8-10D7D7F74004}">
      <dgm:prSet/>
      <dgm:spPr/>
      <dgm:t>
        <a:bodyPr/>
        <a:lstStyle/>
        <a:p>
          <a:endParaRPr lang="sl-SI"/>
        </a:p>
      </dgm:t>
    </dgm:pt>
    <dgm:pt modelId="{FE424D61-6BE9-4575-B031-3C99E67C00D1}" type="sibTrans" cxnId="{FF5B8CD4-9875-4B03-95F8-10D7D7F74004}">
      <dgm:prSet/>
      <dgm:spPr/>
      <dgm:t>
        <a:bodyPr/>
        <a:lstStyle/>
        <a:p>
          <a:endParaRPr lang="sl-SI"/>
        </a:p>
      </dgm:t>
    </dgm:pt>
    <dgm:pt modelId="{30AEECE1-BBF1-4981-AD8C-673CD494BA1F}">
      <dgm:prSet/>
      <dgm:spPr/>
      <dgm:t>
        <a:bodyPr/>
        <a:lstStyle/>
        <a:p>
          <a:r>
            <a:rPr lang="sl-SI"/>
            <a:t>STRATEGIJA IN NAČRTOVANJE</a:t>
          </a:r>
        </a:p>
      </dgm:t>
    </dgm:pt>
    <dgm:pt modelId="{72E03E07-D277-4113-9BB4-6ECBA05491D0}" type="parTrans" cxnId="{32C50060-BDE5-4173-B201-3935665B6F4B}">
      <dgm:prSet/>
      <dgm:spPr/>
      <dgm:t>
        <a:bodyPr/>
        <a:lstStyle/>
        <a:p>
          <a:endParaRPr lang="sl-SI"/>
        </a:p>
      </dgm:t>
    </dgm:pt>
    <dgm:pt modelId="{04093AC1-47BE-47FF-820F-3A37E6A4E73D}" type="sibTrans" cxnId="{32C50060-BDE5-4173-B201-3935665B6F4B}">
      <dgm:prSet/>
      <dgm:spPr/>
      <dgm:t>
        <a:bodyPr/>
        <a:lstStyle/>
        <a:p>
          <a:endParaRPr lang="sl-SI"/>
        </a:p>
      </dgm:t>
    </dgm:pt>
    <dgm:pt modelId="{A438DB1C-2635-462C-81FC-757E207AF88F}">
      <dgm:prSet/>
      <dgm:spPr/>
      <dgm:t>
        <a:bodyPr/>
        <a:lstStyle/>
        <a:p>
          <a:r>
            <a:rPr lang="sl-SI"/>
            <a:t>UPRAVLJANJE S SPREMEMBAMI</a:t>
          </a:r>
        </a:p>
      </dgm:t>
    </dgm:pt>
    <dgm:pt modelId="{0FD85CEA-739F-4FFF-AAD7-6C635D931E92}" type="parTrans" cxnId="{D4714EA8-4880-4833-A070-C653CAA6DA95}">
      <dgm:prSet/>
      <dgm:spPr/>
      <dgm:t>
        <a:bodyPr/>
        <a:lstStyle/>
        <a:p>
          <a:endParaRPr lang="sl-SI"/>
        </a:p>
      </dgm:t>
    </dgm:pt>
    <dgm:pt modelId="{678B5D61-A1FF-407E-9720-975935B199CD}" type="sibTrans" cxnId="{D4714EA8-4880-4833-A070-C653CAA6DA95}">
      <dgm:prSet/>
      <dgm:spPr/>
      <dgm:t>
        <a:bodyPr/>
        <a:lstStyle/>
        <a:p>
          <a:endParaRPr lang="sl-SI"/>
        </a:p>
      </dgm:t>
    </dgm:pt>
    <dgm:pt modelId="{C4DB09A6-56D5-4B6D-811E-759FD5734C0C}">
      <dgm:prSet/>
      <dgm:spPr/>
      <dgm:t>
        <a:bodyPr/>
        <a:lstStyle/>
        <a:p>
          <a:r>
            <a:rPr lang="sl-SI"/>
            <a:t>MENTORSTVO IN POVEZOVANJE</a:t>
          </a:r>
        </a:p>
      </dgm:t>
    </dgm:pt>
    <dgm:pt modelId="{4BC97082-D74A-42FC-A768-53E14F00FAAE}" type="parTrans" cxnId="{BDB0FA1E-BC78-4F08-AFAC-CE551E5FF36F}">
      <dgm:prSet/>
      <dgm:spPr/>
      <dgm:t>
        <a:bodyPr/>
        <a:lstStyle/>
        <a:p>
          <a:endParaRPr lang="sl-SI"/>
        </a:p>
      </dgm:t>
    </dgm:pt>
    <dgm:pt modelId="{5B056778-4082-463F-8F7C-A84076A98AB6}" type="sibTrans" cxnId="{BDB0FA1E-BC78-4F08-AFAC-CE551E5FF36F}">
      <dgm:prSet/>
      <dgm:spPr/>
      <dgm:t>
        <a:bodyPr/>
        <a:lstStyle/>
        <a:p>
          <a:endParaRPr lang="sl-SI"/>
        </a:p>
      </dgm:t>
    </dgm:pt>
    <dgm:pt modelId="{9BF2FBED-1E34-4254-97A7-9A8C1A035D3E}">
      <dgm:prSet/>
      <dgm:spPr/>
      <dgm:t>
        <a:bodyPr/>
        <a:lstStyle/>
        <a:p>
          <a:r>
            <a:rPr lang="sl-SI"/>
            <a:t>SAMOZAVEDANJE IN OSEBNOSTNI RAZVOJ</a:t>
          </a:r>
        </a:p>
      </dgm:t>
    </dgm:pt>
    <dgm:pt modelId="{132186AE-0410-4503-826D-C65B5ECCAAA2}" type="parTrans" cxnId="{FCB6B2A2-078A-46EE-9FB2-139511BAB85D}">
      <dgm:prSet/>
      <dgm:spPr/>
      <dgm:t>
        <a:bodyPr/>
        <a:lstStyle/>
        <a:p>
          <a:endParaRPr lang="sl-SI"/>
        </a:p>
      </dgm:t>
    </dgm:pt>
    <dgm:pt modelId="{7CB38DFB-DC2D-4360-9EAD-063D752294CC}" type="sibTrans" cxnId="{FCB6B2A2-078A-46EE-9FB2-139511BAB85D}">
      <dgm:prSet/>
      <dgm:spPr/>
      <dgm:t>
        <a:bodyPr/>
        <a:lstStyle/>
        <a:p>
          <a:endParaRPr lang="sl-SI"/>
        </a:p>
      </dgm:t>
    </dgm:pt>
    <dgm:pt modelId="{F46C04F7-9E20-48A9-8FB7-9CDD95584648}" type="pres">
      <dgm:prSet presAssocID="{2A3D446A-4CAF-4311-A65A-25DF11C52690}" presName="CompostProcess" presStyleCnt="0">
        <dgm:presLayoutVars>
          <dgm:dir/>
          <dgm:resizeHandles val="exact"/>
        </dgm:presLayoutVars>
      </dgm:prSet>
      <dgm:spPr/>
    </dgm:pt>
    <dgm:pt modelId="{781F4397-FD4D-401A-A103-D765F81B29F0}" type="pres">
      <dgm:prSet presAssocID="{2A3D446A-4CAF-4311-A65A-25DF11C52690}" presName="arrow" presStyleLbl="bgShp" presStyleIdx="0" presStyleCnt="1"/>
      <dgm:spPr/>
    </dgm:pt>
    <dgm:pt modelId="{E5E2D30E-E2FE-406E-8892-0CA743B1AC90}" type="pres">
      <dgm:prSet presAssocID="{2A3D446A-4CAF-4311-A65A-25DF11C52690}" presName="linearProcess" presStyleCnt="0"/>
      <dgm:spPr/>
    </dgm:pt>
    <dgm:pt modelId="{52DF9F55-7213-416A-87A4-C48849A6ED50}" type="pres">
      <dgm:prSet presAssocID="{4F5D5AC6-5D13-4C54-BF41-DC40F4AFA672}" presName="textNode" presStyleLbl="node1" presStyleIdx="0" presStyleCnt="7">
        <dgm:presLayoutVars>
          <dgm:bulletEnabled val="1"/>
        </dgm:presLayoutVars>
      </dgm:prSet>
      <dgm:spPr/>
    </dgm:pt>
    <dgm:pt modelId="{DFA0ACFD-5651-4E1A-A928-0F6F0EAEE2FC}" type="pres">
      <dgm:prSet presAssocID="{C9B144CB-CA89-4AFB-A121-631692F0AC21}" presName="sibTrans" presStyleCnt="0"/>
      <dgm:spPr/>
    </dgm:pt>
    <dgm:pt modelId="{5252587F-F7A8-4230-A9C7-1831CB2D295B}" type="pres">
      <dgm:prSet presAssocID="{1639F034-0F50-46AD-BD86-E15CDA4837B4}" presName="textNode" presStyleLbl="node1" presStyleIdx="1" presStyleCnt="7">
        <dgm:presLayoutVars>
          <dgm:bulletEnabled val="1"/>
        </dgm:presLayoutVars>
      </dgm:prSet>
      <dgm:spPr/>
    </dgm:pt>
    <dgm:pt modelId="{0A26246F-4783-4134-9A09-6DE64267EC0F}" type="pres">
      <dgm:prSet presAssocID="{51DAE410-66E6-4C94-94CA-4855BC6E258F}" presName="sibTrans" presStyleCnt="0"/>
      <dgm:spPr/>
    </dgm:pt>
    <dgm:pt modelId="{CD80C896-F742-49D5-A803-27572123A40A}" type="pres">
      <dgm:prSet presAssocID="{F46ABCD2-1B37-4C1A-8162-3C5BF1411CD9}" presName="textNode" presStyleLbl="node1" presStyleIdx="2" presStyleCnt="7">
        <dgm:presLayoutVars>
          <dgm:bulletEnabled val="1"/>
        </dgm:presLayoutVars>
      </dgm:prSet>
      <dgm:spPr/>
    </dgm:pt>
    <dgm:pt modelId="{E6739933-6767-489D-9912-35AA318433ED}" type="pres">
      <dgm:prSet presAssocID="{FE424D61-6BE9-4575-B031-3C99E67C00D1}" presName="sibTrans" presStyleCnt="0"/>
      <dgm:spPr/>
    </dgm:pt>
    <dgm:pt modelId="{D6EC190E-6AF7-4BC9-9B75-212EDA5485D5}" type="pres">
      <dgm:prSet presAssocID="{30AEECE1-BBF1-4981-AD8C-673CD494BA1F}" presName="textNode" presStyleLbl="node1" presStyleIdx="3" presStyleCnt="7">
        <dgm:presLayoutVars>
          <dgm:bulletEnabled val="1"/>
        </dgm:presLayoutVars>
      </dgm:prSet>
      <dgm:spPr/>
    </dgm:pt>
    <dgm:pt modelId="{DB1F1DD5-7E18-4C83-8344-3C3FB5ECDFBD}" type="pres">
      <dgm:prSet presAssocID="{04093AC1-47BE-47FF-820F-3A37E6A4E73D}" presName="sibTrans" presStyleCnt="0"/>
      <dgm:spPr/>
    </dgm:pt>
    <dgm:pt modelId="{05B9B725-DBBE-4217-AD4E-2A671F75F941}" type="pres">
      <dgm:prSet presAssocID="{A438DB1C-2635-462C-81FC-757E207AF88F}" presName="textNode" presStyleLbl="node1" presStyleIdx="4" presStyleCnt="7">
        <dgm:presLayoutVars>
          <dgm:bulletEnabled val="1"/>
        </dgm:presLayoutVars>
      </dgm:prSet>
      <dgm:spPr/>
    </dgm:pt>
    <dgm:pt modelId="{2E213872-AFA7-4168-8308-D325303BD8F6}" type="pres">
      <dgm:prSet presAssocID="{678B5D61-A1FF-407E-9720-975935B199CD}" presName="sibTrans" presStyleCnt="0"/>
      <dgm:spPr/>
    </dgm:pt>
    <dgm:pt modelId="{E0CC890C-6011-49AB-B8D4-53F2778A5C1C}" type="pres">
      <dgm:prSet presAssocID="{C4DB09A6-56D5-4B6D-811E-759FD5734C0C}" presName="textNode" presStyleLbl="node1" presStyleIdx="5" presStyleCnt="7">
        <dgm:presLayoutVars>
          <dgm:bulletEnabled val="1"/>
        </dgm:presLayoutVars>
      </dgm:prSet>
      <dgm:spPr/>
    </dgm:pt>
    <dgm:pt modelId="{B16CD7D5-ED5F-42D6-A4A3-0E8A4316F0F7}" type="pres">
      <dgm:prSet presAssocID="{5B056778-4082-463F-8F7C-A84076A98AB6}" presName="sibTrans" presStyleCnt="0"/>
      <dgm:spPr/>
    </dgm:pt>
    <dgm:pt modelId="{696553D0-A13B-4723-92AA-74EACA376FB7}" type="pres">
      <dgm:prSet presAssocID="{9BF2FBED-1E34-4254-97A7-9A8C1A035D3E}" presName="textNode" presStyleLbl="node1" presStyleIdx="6" presStyleCnt="7">
        <dgm:presLayoutVars>
          <dgm:bulletEnabled val="1"/>
        </dgm:presLayoutVars>
      </dgm:prSet>
      <dgm:spPr/>
    </dgm:pt>
  </dgm:ptLst>
  <dgm:cxnLst>
    <dgm:cxn modelId="{BDB0FA1E-BC78-4F08-AFAC-CE551E5FF36F}" srcId="{2A3D446A-4CAF-4311-A65A-25DF11C52690}" destId="{C4DB09A6-56D5-4B6D-811E-759FD5734C0C}" srcOrd="5" destOrd="0" parTransId="{4BC97082-D74A-42FC-A768-53E14F00FAAE}" sibTransId="{5B056778-4082-463F-8F7C-A84076A98AB6}"/>
    <dgm:cxn modelId="{09F03031-8B07-4D7D-82CC-2D05A7A60D57}" type="presOf" srcId="{A438DB1C-2635-462C-81FC-757E207AF88F}" destId="{05B9B725-DBBE-4217-AD4E-2A671F75F941}" srcOrd="0" destOrd="0" presId="urn:microsoft.com/office/officeart/2005/8/layout/hProcess9"/>
    <dgm:cxn modelId="{32C50060-BDE5-4173-B201-3935665B6F4B}" srcId="{2A3D446A-4CAF-4311-A65A-25DF11C52690}" destId="{30AEECE1-BBF1-4981-AD8C-673CD494BA1F}" srcOrd="3" destOrd="0" parTransId="{72E03E07-D277-4113-9BB4-6ECBA05491D0}" sibTransId="{04093AC1-47BE-47FF-820F-3A37E6A4E73D}"/>
    <dgm:cxn modelId="{511FCE65-70B0-4648-8B10-D0AB5A34E45B}" type="presOf" srcId="{1639F034-0F50-46AD-BD86-E15CDA4837B4}" destId="{5252587F-F7A8-4230-A9C7-1831CB2D295B}" srcOrd="0" destOrd="0" presId="urn:microsoft.com/office/officeart/2005/8/layout/hProcess9"/>
    <dgm:cxn modelId="{1D820648-80B5-41CA-AFF0-6C1C4B9D9D49}" type="presOf" srcId="{4F5D5AC6-5D13-4C54-BF41-DC40F4AFA672}" destId="{52DF9F55-7213-416A-87A4-C48849A6ED50}" srcOrd="0" destOrd="0" presId="urn:microsoft.com/office/officeart/2005/8/layout/hProcess9"/>
    <dgm:cxn modelId="{DEB02471-203F-49B1-B120-A193664914B9}" type="presOf" srcId="{9BF2FBED-1E34-4254-97A7-9A8C1A035D3E}" destId="{696553D0-A13B-4723-92AA-74EACA376FB7}" srcOrd="0" destOrd="0" presId="urn:microsoft.com/office/officeart/2005/8/layout/hProcess9"/>
    <dgm:cxn modelId="{50E19754-A458-4F71-A304-8DD687114D0A}" type="presOf" srcId="{30AEECE1-BBF1-4981-AD8C-673CD494BA1F}" destId="{D6EC190E-6AF7-4BC9-9B75-212EDA5485D5}" srcOrd="0" destOrd="0" presId="urn:microsoft.com/office/officeart/2005/8/layout/hProcess9"/>
    <dgm:cxn modelId="{248E627D-B3B4-44F5-8886-514CEEADC231}" srcId="{2A3D446A-4CAF-4311-A65A-25DF11C52690}" destId="{1639F034-0F50-46AD-BD86-E15CDA4837B4}" srcOrd="1" destOrd="0" parTransId="{48271FD2-F554-459A-8FE9-DB12D31C2BA1}" sibTransId="{51DAE410-66E6-4C94-94CA-4855BC6E258F}"/>
    <dgm:cxn modelId="{51AE217F-891E-4C6F-9146-34CDBB6C7688}" type="presOf" srcId="{C4DB09A6-56D5-4B6D-811E-759FD5734C0C}" destId="{E0CC890C-6011-49AB-B8D4-53F2778A5C1C}" srcOrd="0" destOrd="0" presId="urn:microsoft.com/office/officeart/2005/8/layout/hProcess9"/>
    <dgm:cxn modelId="{21F88580-D744-42F9-99D0-341CB6E2C734}" type="presOf" srcId="{2A3D446A-4CAF-4311-A65A-25DF11C52690}" destId="{F46C04F7-9E20-48A9-8FB7-9CDD95584648}" srcOrd="0" destOrd="0" presId="urn:microsoft.com/office/officeart/2005/8/layout/hProcess9"/>
    <dgm:cxn modelId="{0801509E-CB6A-4122-AE97-CAFD333E20BC}" type="presOf" srcId="{F46ABCD2-1B37-4C1A-8162-3C5BF1411CD9}" destId="{CD80C896-F742-49D5-A803-27572123A40A}" srcOrd="0" destOrd="0" presId="urn:microsoft.com/office/officeart/2005/8/layout/hProcess9"/>
    <dgm:cxn modelId="{FCB6B2A2-078A-46EE-9FB2-139511BAB85D}" srcId="{2A3D446A-4CAF-4311-A65A-25DF11C52690}" destId="{9BF2FBED-1E34-4254-97A7-9A8C1A035D3E}" srcOrd="6" destOrd="0" parTransId="{132186AE-0410-4503-826D-C65B5ECCAAA2}" sibTransId="{7CB38DFB-DC2D-4360-9EAD-063D752294CC}"/>
    <dgm:cxn modelId="{D4714EA8-4880-4833-A070-C653CAA6DA95}" srcId="{2A3D446A-4CAF-4311-A65A-25DF11C52690}" destId="{A438DB1C-2635-462C-81FC-757E207AF88F}" srcOrd="4" destOrd="0" parTransId="{0FD85CEA-739F-4FFF-AAD7-6C635D931E92}" sibTransId="{678B5D61-A1FF-407E-9720-975935B199CD}"/>
    <dgm:cxn modelId="{FF5B8CD4-9875-4B03-95F8-10D7D7F74004}" srcId="{2A3D446A-4CAF-4311-A65A-25DF11C52690}" destId="{F46ABCD2-1B37-4C1A-8162-3C5BF1411CD9}" srcOrd="2" destOrd="0" parTransId="{1C1E3BA4-D112-49A5-BA0F-0C5014B31320}" sibTransId="{FE424D61-6BE9-4575-B031-3C99E67C00D1}"/>
    <dgm:cxn modelId="{C38855E3-AD48-48E1-874C-9232EBFCDD8A}" srcId="{2A3D446A-4CAF-4311-A65A-25DF11C52690}" destId="{4F5D5AC6-5D13-4C54-BF41-DC40F4AFA672}" srcOrd="0" destOrd="0" parTransId="{1C56283A-07DC-431C-AB74-255A3E4B02CB}" sibTransId="{C9B144CB-CA89-4AFB-A121-631692F0AC21}"/>
    <dgm:cxn modelId="{3F46094C-385D-4537-AD24-F43C56AC53A8}" type="presParOf" srcId="{F46C04F7-9E20-48A9-8FB7-9CDD95584648}" destId="{781F4397-FD4D-401A-A103-D765F81B29F0}" srcOrd="0" destOrd="0" presId="urn:microsoft.com/office/officeart/2005/8/layout/hProcess9"/>
    <dgm:cxn modelId="{25BCA5EF-02B4-41DA-AF59-A16685999FF7}" type="presParOf" srcId="{F46C04F7-9E20-48A9-8FB7-9CDD95584648}" destId="{E5E2D30E-E2FE-406E-8892-0CA743B1AC90}" srcOrd="1" destOrd="0" presId="urn:microsoft.com/office/officeart/2005/8/layout/hProcess9"/>
    <dgm:cxn modelId="{7469D0FA-29AF-4100-9DF5-31C03BF0C2F4}" type="presParOf" srcId="{E5E2D30E-E2FE-406E-8892-0CA743B1AC90}" destId="{52DF9F55-7213-416A-87A4-C48849A6ED50}" srcOrd="0" destOrd="0" presId="urn:microsoft.com/office/officeart/2005/8/layout/hProcess9"/>
    <dgm:cxn modelId="{532430C7-4E8F-4606-BE98-77A33C205A38}" type="presParOf" srcId="{E5E2D30E-E2FE-406E-8892-0CA743B1AC90}" destId="{DFA0ACFD-5651-4E1A-A928-0F6F0EAEE2FC}" srcOrd="1" destOrd="0" presId="urn:microsoft.com/office/officeart/2005/8/layout/hProcess9"/>
    <dgm:cxn modelId="{6E143B24-9F46-40DA-92DF-F84FAC49B14E}" type="presParOf" srcId="{E5E2D30E-E2FE-406E-8892-0CA743B1AC90}" destId="{5252587F-F7A8-4230-A9C7-1831CB2D295B}" srcOrd="2" destOrd="0" presId="urn:microsoft.com/office/officeart/2005/8/layout/hProcess9"/>
    <dgm:cxn modelId="{466F0B43-3897-4D95-8B5F-27DEBE1E539F}" type="presParOf" srcId="{E5E2D30E-E2FE-406E-8892-0CA743B1AC90}" destId="{0A26246F-4783-4134-9A09-6DE64267EC0F}" srcOrd="3" destOrd="0" presId="urn:microsoft.com/office/officeart/2005/8/layout/hProcess9"/>
    <dgm:cxn modelId="{953F9F35-6136-486E-8C12-28333108AF3E}" type="presParOf" srcId="{E5E2D30E-E2FE-406E-8892-0CA743B1AC90}" destId="{CD80C896-F742-49D5-A803-27572123A40A}" srcOrd="4" destOrd="0" presId="urn:microsoft.com/office/officeart/2005/8/layout/hProcess9"/>
    <dgm:cxn modelId="{B4F87745-B603-45AF-8B53-99AFC5975B91}" type="presParOf" srcId="{E5E2D30E-E2FE-406E-8892-0CA743B1AC90}" destId="{E6739933-6767-489D-9912-35AA318433ED}" srcOrd="5" destOrd="0" presId="urn:microsoft.com/office/officeart/2005/8/layout/hProcess9"/>
    <dgm:cxn modelId="{B7493277-B918-4309-8378-8927856EF228}" type="presParOf" srcId="{E5E2D30E-E2FE-406E-8892-0CA743B1AC90}" destId="{D6EC190E-6AF7-4BC9-9B75-212EDA5485D5}" srcOrd="6" destOrd="0" presId="urn:microsoft.com/office/officeart/2005/8/layout/hProcess9"/>
    <dgm:cxn modelId="{A0DA87CB-0D62-440D-BE25-2E5A1F8F0FF6}" type="presParOf" srcId="{E5E2D30E-E2FE-406E-8892-0CA743B1AC90}" destId="{DB1F1DD5-7E18-4C83-8344-3C3FB5ECDFBD}" srcOrd="7" destOrd="0" presId="urn:microsoft.com/office/officeart/2005/8/layout/hProcess9"/>
    <dgm:cxn modelId="{9661CE21-AA94-4FE0-88C2-1FF7E4C182B1}" type="presParOf" srcId="{E5E2D30E-E2FE-406E-8892-0CA743B1AC90}" destId="{05B9B725-DBBE-4217-AD4E-2A671F75F941}" srcOrd="8" destOrd="0" presId="urn:microsoft.com/office/officeart/2005/8/layout/hProcess9"/>
    <dgm:cxn modelId="{191B12E5-F80A-4EA8-AFEA-B88DBBE8674B}" type="presParOf" srcId="{E5E2D30E-E2FE-406E-8892-0CA743B1AC90}" destId="{2E213872-AFA7-4168-8308-D325303BD8F6}" srcOrd="9" destOrd="0" presId="urn:microsoft.com/office/officeart/2005/8/layout/hProcess9"/>
    <dgm:cxn modelId="{878B0D87-12D0-4512-9F20-3DC85151AC76}" type="presParOf" srcId="{E5E2D30E-E2FE-406E-8892-0CA743B1AC90}" destId="{E0CC890C-6011-49AB-B8D4-53F2778A5C1C}" srcOrd="10" destOrd="0" presId="urn:microsoft.com/office/officeart/2005/8/layout/hProcess9"/>
    <dgm:cxn modelId="{E097D042-5B21-4952-9BC2-C405FF713B43}" type="presParOf" srcId="{E5E2D30E-E2FE-406E-8892-0CA743B1AC90}" destId="{B16CD7D5-ED5F-42D6-A4A3-0E8A4316F0F7}" srcOrd="11" destOrd="0" presId="urn:microsoft.com/office/officeart/2005/8/layout/hProcess9"/>
    <dgm:cxn modelId="{67E51EDD-9D9C-451A-9BF4-34A144C7449A}" type="presParOf" srcId="{E5E2D30E-E2FE-406E-8892-0CA743B1AC90}" destId="{696553D0-A13B-4723-92AA-74EACA376FB7}" srcOrd="1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AA83C4-5DA8-46C1-BB5E-EFE62E7585A0}">
      <dsp:nvSpPr>
        <dsp:cNvPr id="0" name=""/>
        <dsp:cNvSpPr/>
      </dsp:nvSpPr>
      <dsp:spPr>
        <a:xfrm>
          <a:off x="0" y="636"/>
          <a:ext cx="5061154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C72BEB2-8A60-4FAC-9440-91854F17B4ED}">
      <dsp:nvSpPr>
        <dsp:cNvPr id="0" name=""/>
        <dsp:cNvSpPr/>
      </dsp:nvSpPr>
      <dsp:spPr>
        <a:xfrm>
          <a:off x="0" y="636"/>
          <a:ext cx="5061154" cy="744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000" kern="1200" dirty="0">
              <a:solidFill>
                <a:srgbClr val="FF0000"/>
              </a:solidFill>
            </a:rPr>
            <a:t>1. Člani družine, ki ne delajo v podjetju in nimajo lastniških deležev.</a:t>
          </a:r>
        </a:p>
      </dsp:txBody>
      <dsp:txXfrm>
        <a:off x="0" y="636"/>
        <a:ext cx="5061154" cy="744138"/>
      </dsp:txXfrm>
    </dsp:sp>
    <dsp:sp modelId="{0C42E3F7-5AA7-4BE9-B596-1F6E5BB490BE}">
      <dsp:nvSpPr>
        <dsp:cNvPr id="0" name=""/>
        <dsp:cNvSpPr/>
      </dsp:nvSpPr>
      <dsp:spPr>
        <a:xfrm>
          <a:off x="0" y="744774"/>
          <a:ext cx="5061154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2E33E1D-EF6B-4FB7-AAE2-F7723D23B17E}">
      <dsp:nvSpPr>
        <dsp:cNvPr id="0" name=""/>
        <dsp:cNvSpPr/>
      </dsp:nvSpPr>
      <dsp:spPr>
        <a:xfrm>
          <a:off x="0" y="744774"/>
          <a:ext cx="5061154" cy="744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000" kern="1200" dirty="0">
              <a:solidFill>
                <a:srgbClr val="0070C0"/>
              </a:solidFill>
            </a:rPr>
            <a:t>2. Niso člani družine in ne delajo v podjetju.</a:t>
          </a:r>
          <a:endParaRPr lang="en-US" sz="2000" kern="1200" dirty="0">
            <a:solidFill>
              <a:srgbClr val="0070C0"/>
            </a:solidFill>
          </a:endParaRPr>
        </a:p>
      </dsp:txBody>
      <dsp:txXfrm>
        <a:off x="0" y="744774"/>
        <a:ext cx="5061154" cy="744138"/>
      </dsp:txXfrm>
    </dsp:sp>
    <dsp:sp modelId="{77F3E31E-B51B-44A6-A888-25A5398811F3}">
      <dsp:nvSpPr>
        <dsp:cNvPr id="0" name=""/>
        <dsp:cNvSpPr/>
      </dsp:nvSpPr>
      <dsp:spPr>
        <a:xfrm>
          <a:off x="0" y="1488913"/>
          <a:ext cx="5061154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2BBA4AF-03A0-4208-A063-BADFE096B795}">
      <dsp:nvSpPr>
        <dsp:cNvPr id="0" name=""/>
        <dsp:cNvSpPr/>
      </dsp:nvSpPr>
      <dsp:spPr>
        <a:xfrm>
          <a:off x="0" y="1488913"/>
          <a:ext cx="5061154" cy="744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000" kern="1200" dirty="0">
              <a:solidFill>
                <a:schemeClr val="accent6"/>
              </a:solidFill>
            </a:rPr>
            <a:t>3. Niso člani družine, delajo v podjetju, a  nimajo lastniških deležev.</a:t>
          </a:r>
        </a:p>
      </dsp:txBody>
      <dsp:txXfrm>
        <a:off x="0" y="1488913"/>
        <a:ext cx="5061154" cy="744138"/>
      </dsp:txXfrm>
    </dsp:sp>
    <dsp:sp modelId="{BF6A1CC6-F762-4FF0-9997-B19CA66F3088}">
      <dsp:nvSpPr>
        <dsp:cNvPr id="0" name=""/>
        <dsp:cNvSpPr/>
      </dsp:nvSpPr>
      <dsp:spPr>
        <a:xfrm>
          <a:off x="0" y="2233052"/>
          <a:ext cx="5061154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08B4499-6E0B-4B11-8C98-E7432A3565D8}">
      <dsp:nvSpPr>
        <dsp:cNvPr id="0" name=""/>
        <dsp:cNvSpPr/>
      </dsp:nvSpPr>
      <dsp:spPr>
        <a:xfrm>
          <a:off x="0" y="2233052"/>
          <a:ext cx="5061154" cy="744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000" kern="1200" dirty="0">
              <a:solidFill>
                <a:schemeClr val="bg2">
                  <a:lumMod val="50000"/>
                </a:schemeClr>
              </a:solidFill>
            </a:rPr>
            <a:t>4. Lastniki, člani družine, ki ne delajo v podjetju.</a:t>
          </a:r>
        </a:p>
      </dsp:txBody>
      <dsp:txXfrm>
        <a:off x="0" y="2233052"/>
        <a:ext cx="5061154" cy="744138"/>
      </dsp:txXfrm>
    </dsp:sp>
    <dsp:sp modelId="{AFAE5A33-2BCC-45DA-BD64-DA3F0D692C8E}">
      <dsp:nvSpPr>
        <dsp:cNvPr id="0" name=""/>
        <dsp:cNvSpPr/>
      </dsp:nvSpPr>
      <dsp:spPr>
        <a:xfrm>
          <a:off x="0" y="2977191"/>
          <a:ext cx="5061154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6417777-74CE-43EA-8DED-8914B332E639}">
      <dsp:nvSpPr>
        <dsp:cNvPr id="0" name=""/>
        <dsp:cNvSpPr/>
      </dsp:nvSpPr>
      <dsp:spPr>
        <a:xfrm>
          <a:off x="0" y="2977191"/>
          <a:ext cx="5061154" cy="744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000" kern="1200" dirty="0">
              <a:solidFill>
                <a:schemeClr val="bg2">
                  <a:lumMod val="50000"/>
                </a:schemeClr>
              </a:solidFill>
            </a:rPr>
            <a:t>5. Niso člani družine, so pa lastniki in delajo v podjetju.</a:t>
          </a:r>
        </a:p>
      </dsp:txBody>
      <dsp:txXfrm>
        <a:off x="0" y="2977191"/>
        <a:ext cx="5061154" cy="744138"/>
      </dsp:txXfrm>
    </dsp:sp>
    <dsp:sp modelId="{399BA9A4-B147-4EC7-8B86-48F2AB42C191}">
      <dsp:nvSpPr>
        <dsp:cNvPr id="0" name=""/>
        <dsp:cNvSpPr/>
      </dsp:nvSpPr>
      <dsp:spPr>
        <a:xfrm>
          <a:off x="0" y="3721330"/>
          <a:ext cx="5061154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752CD52-28DE-406F-88D1-E96A797C5252}">
      <dsp:nvSpPr>
        <dsp:cNvPr id="0" name=""/>
        <dsp:cNvSpPr/>
      </dsp:nvSpPr>
      <dsp:spPr>
        <a:xfrm>
          <a:off x="0" y="3721330"/>
          <a:ext cx="5061154" cy="744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000" kern="1200" dirty="0">
              <a:solidFill>
                <a:schemeClr val="bg2">
                  <a:lumMod val="50000"/>
                </a:schemeClr>
              </a:solidFill>
            </a:rPr>
            <a:t>6. Člani družine, ki delajo v podjetju, nimajo pa lastniških deležev.</a:t>
          </a:r>
        </a:p>
      </dsp:txBody>
      <dsp:txXfrm>
        <a:off x="0" y="3721330"/>
        <a:ext cx="5061154" cy="744138"/>
      </dsp:txXfrm>
    </dsp:sp>
    <dsp:sp modelId="{2CDFBB6D-86DE-4D09-9BEE-7B2ABD588092}">
      <dsp:nvSpPr>
        <dsp:cNvPr id="0" name=""/>
        <dsp:cNvSpPr/>
      </dsp:nvSpPr>
      <dsp:spPr>
        <a:xfrm>
          <a:off x="0" y="4465469"/>
          <a:ext cx="5061154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6D3BB72-79A9-4AEE-943E-9540B3BC19EC}">
      <dsp:nvSpPr>
        <dsp:cNvPr id="0" name=""/>
        <dsp:cNvSpPr/>
      </dsp:nvSpPr>
      <dsp:spPr>
        <a:xfrm>
          <a:off x="0" y="4465469"/>
          <a:ext cx="5061154" cy="744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000" kern="1200" dirty="0">
              <a:solidFill>
                <a:schemeClr val="bg2">
                  <a:lumMod val="50000"/>
                </a:schemeClr>
              </a:solidFill>
            </a:rPr>
            <a:t>7. Lastniki podjetja, ki delajo v podjetju.</a:t>
          </a:r>
        </a:p>
      </dsp:txBody>
      <dsp:txXfrm>
        <a:off x="0" y="4465469"/>
        <a:ext cx="5061154" cy="7441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1F4397-FD4D-401A-A103-D765F81B29F0}">
      <dsp:nvSpPr>
        <dsp:cNvPr id="0" name=""/>
        <dsp:cNvSpPr/>
      </dsp:nvSpPr>
      <dsp:spPr>
        <a:xfrm>
          <a:off x="811161" y="0"/>
          <a:ext cx="9193161" cy="5446654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2DF9F55-7213-416A-87A4-C48849A6ED50}">
      <dsp:nvSpPr>
        <dsp:cNvPr id="0" name=""/>
        <dsp:cNvSpPr/>
      </dsp:nvSpPr>
      <dsp:spPr>
        <a:xfrm>
          <a:off x="924" y="1633996"/>
          <a:ext cx="1481319" cy="2178661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300" kern="1200"/>
            <a:t>SAMOREFLEKSIJA IN RAZUMEVANJE SEBE</a:t>
          </a:r>
        </a:p>
      </dsp:txBody>
      <dsp:txXfrm>
        <a:off x="73236" y="1706308"/>
        <a:ext cx="1336695" cy="2034037"/>
      </dsp:txXfrm>
    </dsp:sp>
    <dsp:sp modelId="{5252587F-F7A8-4230-A9C7-1831CB2D295B}">
      <dsp:nvSpPr>
        <dsp:cNvPr id="0" name=""/>
        <dsp:cNvSpPr/>
      </dsp:nvSpPr>
      <dsp:spPr>
        <a:xfrm>
          <a:off x="1556310" y="1633996"/>
          <a:ext cx="1481319" cy="2178661"/>
        </a:xfrm>
        <a:prstGeom prst="roundRect">
          <a:avLst/>
        </a:prstGeom>
        <a:gradFill rotWithShape="0">
          <a:gsLst>
            <a:gs pos="0">
              <a:schemeClr val="accent5">
                <a:hueOff val="-1225557"/>
                <a:satOff val="-1705"/>
                <a:lumOff val="-65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225557"/>
                <a:satOff val="-1705"/>
                <a:lumOff val="-65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225557"/>
                <a:satOff val="-1705"/>
                <a:lumOff val="-65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300" kern="1200"/>
            <a:t>OBVLADOVANJE ODNOSOV</a:t>
          </a:r>
        </a:p>
      </dsp:txBody>
      <dsp:txXfrm>
        <a:off x="1628622" y="1706308"/>
        <a:ext cx="1336695" cy="2034037"/>
      </dsp:txXfrm>
    </dsp:sp>
    <dsp:sp modelId="{CD80C896-F742-49D5-A803-27572123A40A}">
      <dsp:nvSpPr>
        <dsp:cNvPr id="0" name=""/>
        <dsp:cNvSpPr/>
      </dsp:nvSpPr>
      <dsp:spPr>
        <a:xfrm>
          <a:off x="3111696" y="1633996"/>
          <a:ext cx="1481319" cy="2178661"/>
        </a:xfrm>
        <a:prstGeom prst="roundRect">
          <a:avLst/>
        </a:prstGeom>
        <a:gradFill rotWithShape="0">
          <a:gsLst>
            <a:gs pos="0">
              <a:schemeClr val="accent5">
                <a:hueOff val="-2451115"/>
                <a:satOff val="-3409"/>
                <a:lumOff val="-130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451115"/>
                <a:satOff val="-3409"/>
                <a:lumOff val="-130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451115"/>
                <a:satOff val="-3409"/>
                <a:lumOff val="-130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300" kern="1200"/>
            <a:t>RAZVOJ POSLOVNIH KOMPETENC</a:t>
          </a:r>
        </a:p>
      </dsp:txBody>
      <dsp:txXfrm>
        <a:off x="3184008" y="1706308"/>
        <a:ext cx="1336695" cy="2034037"/>
      </dsp:txXfrm>
    </dsp:sp>
    <dsp:sp modelId="{D6EC190E-6AF7-4BC9-9B75-212EDA5485D5}">
      <dsp:nvSpPr>
        <dsp:cNvPr id="0" name=""/>
        <dsp:cNvSpPr/>
      </dsp:nvSpPr>
      <dsp:spPr>
        <a:xfrm>
          <a:off x="4667082" y="1633996"/>
          <a:ext cx="1481319" cy="2178661"/>
        </a:xfrm>
        <a:prstGeom prst="roundRect">
          <a:avLst/>
        </a:prstGeom>
        <a:gradFill rotWithShape="0">
          <a:gsLst>
            <a:gs pos="0">
              <a:schemeClr val="accent5">
                <a:hueOff val="-3676672"/>
                <a:satOff val="-5114"/>
                <a:lumOff val="-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676672"/>
                <a:satOff val="-5114"/>
                <a:lumOff val="-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676672"/>
                <a:satOff val="-5114"/>
                <a:lumOff val="-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300" kern="1200"/>
            <a:t>STRATEGIJA IN NAČRTOVANJE</a:t>
          </a:r>
        </a:p>
      </dsp:txBody>
      <dsp:txXfrm>
        <a:off x="4739394" y="1706308"/>
        <a:ext cx="1336695" cy="2034037"/>
      </dsp:txXfrm>
    </dsp:sp>
    <dsp:sp modelId="{05B9B725-DBBE-4217-AD4E-2A671F75F941}">
      <dsp:nvSpPr>
        <dsp:cNvPr id="0" name=""/>
        <dsp:cNvSpPr/>
      </dsp:nvSpPr>
      <dsp:spPr>
        <a:xfrm>
          <a:off x="6222467" y="1633996"/>
          <a:ext cx="1481319" cy="2178661"/>
        </a:xfrm>
        <a:prstGeom prst="roundRect">
          <a:avLst/>
        </a:prstGeom>
        <a:gradFill rotWithShape="0">
          <a:gsLst>
            <a:gs pos="0">
              <a:schemeClr val="accent5">
                <a:hueOff val="-4902230"/>
                <a:satOff val="-6819"/>
                <a:lumOff val="-261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902230"/>
                <a:satOff val="-6819"/>
                <a:lumOff val="-261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902230"/>
                <a:satOff val="-6819"/>
                <a:lumOff val="-261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300" kern="1200"/>
            <a:t>UPRAVLJANJE S SPREMEMBAMI</a:t>
          </a:r>
        </a:p>
      </dsp:txBody>
      <dsp:txXfrm>
        <a:off x="6294779" y="1706308"/>
        <a:ext cx="1336695" cy="2034037"/>
      </dsp:txXfrm>
    </dsp:sp>
    <dsp:sp modelId="{E0CC890C-6011-49AB-B8D4-53F2778A5C1C}">
      <dsp:nvSpPr>
        <dsp:cNvPr id="0" name=""/>
        <dsp:cNvSpPr/>
      </dsp:nvSpPr>
      <dsp:spPr>
        <a:xfrm>
          <a:off x="7777853" y="1633996"/>
          <a:ext cx="1481319" cy="2178661"/>
        </a:xfrm>
        <a:prstGeom prst="roundRect">
          <a:avLst/>
        </a:prstGeom>
        <a:gradFill rotWithShape="0">
          <a:gsLst>
            <a:gs pos="0">
              <a:schemeClr val="accent5">
                <a:hueOff val="-6127787"/>
                <a:satOff val="-8523"/>
                <a:lumOff val="-326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127787"/>
                <a:satOff val="-8523"/>
                <a:lumOff val="-326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127787"/>
                <a:satOff val="-8523"/>
                <a:lumOff val="-326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300" kern="1200"/>
            <a:t>MENTORSTVO IN POVEZOVANJE</a:t>
          </a:r>
        </a:p>
      </dsp:txBody>
      <dsp:txXfrm>
        <a:off x="7850165" y="1706308"/>
        <a:ext cx="1336695" cy="2034037"/>
      </dsp:txXfrm>
    </dsp:sp>
    <dsp:sp modelId="{696553D0-A13B-4723-92AA-74EACA376FB7}">
      <dsp:nvSpPr>
        <dsp:cNvPr id="0" name=""/>
        <dsp:cNvSpPr/>
      </dsp:nvSpPr>
      <dsp:spPr>
        <a:xfrm>
          <a:off x="9333239" y="1633996"/>
          <a:ext cx="1481319" cy="2178661"/>
        </a:xfrm>
        <a:prstGeom prst="roundRect">
          <a:avLst/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300" kern="1200"/>
            <a:t>SAMOZAVEDANJE IN OSEBNOSTNI RAZVOJ</a:t>
          </a:r>
        </a:p>
      </dsp:txBody>
      <dsp:txXfrm>
        <a:off x="9405551" y="1706308"/>
        <a:ext cx="1336695" cy="20340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8" cy="511730"/>
          </a:xfrm>
          <a:prstGeom prst="rect">
            <a:avLst/>
          </a:prstGeom>
        </p:spPr>
        <p:txBody>
          <a:bodyPr vert="horz" lIns="99067" tIns="49534" rIns="99067" bIns="49534" rtlCol="0"/>
          <a:lstStyle>
            <a:lvl1pPr algn="l">
              <a:defRPr sz="13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8" cy="511730"/>
          </a:xfrm>
          <a:prstGeom prst="rect">
            <a:avLst/>
          </a:prstGeom>
        </p:spPr>
        <p:txBody>
          <a:bodyPr vert="horz" lIns="99067" tIns="49534" rIns="99067" bIns="49534" rtlCol="0"/>
          <a:lstStyle>
            <a:lvl1pPr algn="r">
              <a:defRPr sz="1300"/>
            </a:lvl1pPr>
          </a:lstStyle>
          <a:p>
            <a:fld id="{2595A818-068C-4828-8530-0DE37DBA72CE}" type="datetimeFigureOut">
              <a:rPr lang="sl-SI" smtClean="0"/>
              <a:pPr/>
              <a:t>15. 04. 2024</a:t>
            </a:fld>
            <a:endParaRPr lang="sl-SI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38113" y="766763"/>
            <a:ext cx="6827837" cy="3840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67" tIns="49534" rIns="99067" bIns="49534" rtlCol="0" anchor="ctr"/>
          <a:lstStyle/>
          <a:p>
            <a:endParaRPr lang="sl-SI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710407" y="4861442"/>
            <a:ext cx="5683250" cy="4605576"/>
          </a:xfrm>
          <a:prstGeom prst="rect">
            <a:avLst/>
          </a:prstGeom>
        </p:spPr>
        <p:txBody>
          <a:bodyPr vert="horz" lIns="99067" tIns="49534" rIns="99067" bIns="49534" rtlCol="0">
            <a:normAutofit/>
          </a:bodyPr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8" cy="511730"/>
          </a:xfrm>
          <a:prstGeom prst="rect">
            <a:avLst/>
          </a:prstGeom>
        </p:spPr>
        <p:txBody>
          <a:bodyPr vert="horz" lIns="99067" tIns="49534" rIns="99067" bIns="49534" rtlCol="0" anchor="b"/>
          <a:lstStyle>
            <a:lvl1pPr algn="l">
              <a:defRPr sz="1300"/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8" cy="511730"/>
          </a:xfrm>
          <a:prstGeom prst="rect">
            <a:avLst/>
          </a:prstGeom>
        </p:spPr>
        <p:txBody>
          <a:bodyPr vert="horz" lIns="99067" tIns="49534" rIns="99067" bIns="49534" rtlCol="0" anchor="b"/>
          <a:lstStyle>
            <a:lvl1pPr algn="r">
              <a:defRPr sz="1300"/>
            </a:lvl1pPr>
          </a:lstStyle>
          <a:p>
            <a:fld id="{EE380615-66F9-4719-8121-1E214A737B6F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60613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C3EAD-98CE-4CA5-9067-1C1239D1BE03}" type="datetimeFigureOut">
              <a:rPr lang="sl-SI" smtClean="0"/>
              <a:pPr/>
              <a:t>15. 04. 2024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2C657-A884-4202-B2ED-18614B786311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66072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C3EAD-98CE-4CA5-9067-1C1239D1BE03}" type="datetimeFigureOut">
              <a:rPr lang="sl-SI" smtClean="0"/>
              <a:pPr/>
              <a:t>15. 04. 2024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2C657-A884-4202-B2ED-18614B786311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72999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C3EAD-98CE-4CA5-9067-1C1239D1BE03}" type="datetimeFigureOut">
              <a:rPr lang="sl-SI" smtClean="0"/>
              <a:pPr/>
              <a:t>15. 04. 2024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2C657-A884-4202-B2ED-18614B786311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05185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C3EAD-98CE-4CA5-9067-1C1239D1BE03}" type="datetimeFigureOut">
              <a:rPr lang="sl-SI" smtClean="0"/>
              <a:pPr/>
              <a:t>15. 04. 2024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2C657-A884-4202-B2ED-18614B786311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44511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C3EAD-98CE-4CA5-9067-1C1239D1BE03}" type="datetimeFigureOut">
              <a:rPr lang="sl-SI" smtClean="0"/>
              <a:pPr/>
              <a:t>15. 04. 2024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2C657-A884-4202-B2ED-18614B786311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58329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C3EAD-98CE-4CA5-9067-1C1239D1BE03}" type="datetimeFigureOut">
              <a:rPr lang="sl-SI" smtClean="0"/>
              <a:pPr/>
              <a:t>15. 04. 2024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2C657-A884-4202-B2ED-18614B786311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92881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C3EAD-98CE-4CA5-9067-1C1239D1BE03}" type="datetimeFigureOut">
              <a:rPr lang="sl-SI" smtClean="0"/>
              <a:pPr/>
              <a:t>15. 04. 2024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2C657-A884-4202-B2ED-18614B786311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04865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C3EAD-98CE-4CA5-9067-1C1239D1BE03}" type="datetimeFigureOut">
              <a:rPr lang="sl-SI" smtClean="0"/>
              <a:pPr/>
              <a:t>15. 04. 2024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2C657-A884-4202-B2ED-18614B786311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1704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C3EAD-98CE-4CA5-9067-1C1239D1BE03}" type="datetimeFigureOut">
              <a:rPr lang="sl-SI" smtClean="0"/>
              <a:pPr/>
              <a:t>15. 04. 2024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2C657-A884-4202-B2ED-18614B786311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54520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C3EAD-98CE-4CA5-9067-1C1239D1BE03}" type="datetimeFigureOut">
              <a:rPr lang="sl-SI" smtClean="0"/>
              <a:pPr/>
              <a:t>15. 04. 2024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2C657-A884-4202-B2ED-18614B786311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68444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C3EAD-98CE-4CA5-9067-1C1239D1BE03}" type="datetimeFigureOut">
              <a:rPr lang="sl-SI" smtClean="0"/>
              <a:pPr/>
              <a:t>15. 04. 2024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2C657-A884-4202-B2ED-18614B786311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18879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C3EAD-98CE-4CA5-9067-1C1239D1BE03}" type="datetimeFigureOut">
              <a:rPr lang="sl-SI" smtClean="0"/>
              <a:pPr/>
              <a:t>15. 04. 2024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72C657-A884-4202-B2ED-18614B786311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61511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igor@evra-agencija.si" TargetMode="External"/><Relationship Id="rId2" Type="http://schemas.openxmlformats.org/officeDocument/2006/relationships/hyperlink" Target="mailto:simona@evra-agencija.si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0" y="0"/>
            <a:ext cx="7153745" cy="6858000"/>
          </a:xfrm>
          <a:prstGeom prst="rect">
            <a:avLst/>
          </a:prstGeom>
          <a:solidFill>
            <a:srgbClr val="0F2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226" y="760927"/>
            <a:ext cx="1929291" cy="577959"/>
          </a:xfrm>
          <a:prstGeom prst="rect">
            <a:avLst/>
          </a:prstGeom>
        </p:spPr>
      </p:pic>
      <p:sp>
        <p:nvSpPr>
          <p:cNvPr id="5" name="Title 23"/>
          <p:cNvSpPr txBox="1">
            <a:spLocks/>
          </p:cNvSpPr>
          <p:nvPr/>
        </p:nvSpPr>
        <p:spPr>
          <a:xfrm>
            <a:off x="678956" y="1480139"/>
            <a:ext cx="6279373" cy="1380378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sl-SI" sz="4000" b="1" dirty="0">
                <a:solidFill>
                  <a:srgbClr val="D7B463"/>
                </a:solidFill>
                <a:latin typeface="Rufina" panose="02000503000000020004"/>
                <a:ea typeface="Calibri" panose="020F0502020204030204" pitchFamily="34" charset="0"/>
                <a:cs typeface="Times New Roman" panose="02020603050405020304" pitchFamily="18" charset="0"/>
              </a:rPr>
              <a:t>PSIHODINAMIKA ODNOSOV NA DELOVNEM MESTU</a:t>
            </a:r>
          </a:p>
        </p:txBody>
      </p:sp>
      <p:sp>
        <p:nvSpPr>
          <p:cNvPr id="6" name="Pravokotnik 5"/>
          <p:cNvSpPr/>
          <p:nvPr/>
        </p:nvSpPr>
        <p:spPr>
          <a:xfrm>
            <a:off x="1321410" y="2860517"/>
            <a:ext cx="4994463" cy="967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sl-SI" sz="2400" b="1" dirty="0">
                <a:solidFill>
                  <a:srgbClr val="D7B46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 DRUŽINSKIH PODJETJIH</a:t>
            </a:r>
            <a:endParaRPr lang="sl-SI" sz="2400" b="1" dirty="0">
              <a:solidFill>
                <a:srgbClr val="D7B463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sl-SI" sz="2400" b="1" dirty="0">
                <a:solidFill>
                  <a:srgbClr val="D7B46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April 2024</a:t>
            </a:r>
          </a:p>
        </p:txBody>
      </p:sp>
      <p:sp>
        <p:nvSpPr>
          <p:cNvPr id="12" name="Pravokotnik 11"/>
          <p:cNvSpPr/>
          <p:nvPr/>
        </p:nvSpPr>
        <p:spPr>
          <a:xfrm>
            <a:off x="428437" y="4197670"/>
            <a:ext cx="6404982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1200" b="1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 </a:t>
            </a:r>
          </a:p>
          <a:p>
            <a:pPr algn="ctr"/>
            <a:r>
              <a:rPr lang="sl-SI" sz="20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Simona Lobnik Ambrožič, direktorica podjetja EVRA</a:t>
            </a:r>
          </a:p>
          <a:p>
            <a:pPr algn="ctr"/>
            <a:endParaRPr lang="sl-SI" sz="1600" dirty="0">
              <a:solidFill>
                <a:schemeClr val="bg1"/>
              </a:solidFill>
              <a:latin typeface="Roboto" pitchFamily="2" charset="0"/>
              <a:ea typeface="Roboto" pitchFamily="2" charset="0"/>
            </a:endParaRPr>
          </a:p>
          <a:p>
            <a:pPr algn="ctr"/>
            <a:r>
              <a:rPr lang="sl-SI" sz="1600" dirty="0" err="1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Psihodinamska</a:t>
            </a:r>
            <a:r>
              <a:rPr lang="sl-SI" sz="16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sl-SI" sz="1600" dirty="0" err="1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coachinja</a:t>
            </a:r>
            <a:r>
              <a:rPr lang="sl-SI" sz="16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, poslovna svetovalka, predavateljica</a:t>
            </a:r>
          </a:p>
          <a:p>
            <a:pPr algn="ctr"/>
            <a:r>
              <a:rPr lang="sl-SI" sz="16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Mednarodno licencirana psihometrična interpretka </a:t>
            </a:r>
          </a:p>
          <a:p>
            <a:pPr algn="ctr"/>
            <a:r>
              <a:rPr lang="sl-SI" sz="16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(SDI, DISC </a:t>
            </a:r>
            <a:r>
              <a:rPr lang="sl-SI" sz="1600" dirty="0" err="1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Flow</a:t>
            </a:r>
            <a:r>
              <a:rPr lang="sl-SI" sz="16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, </a:t>
            </a:r>
            <a:r>
              <a:rPr lang="sl-SI" sz="1600" dirty="0" err="1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Genos</a:t>
            </a:r>
            <a:r>
              <a:rPr lang="sl-SI" sz="16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 EI …)</a:t>
            </a:r>
          </a:p>
          <a:p>
            <a:pPr algn="ctr"/>
            <a:endParaRPr lang="sl-SI" sz="1600" dirty="0">
              <a:solidFill>
                <a:schemeClr val="bg1"/>
              </a:solidFill>
              <a:latin typeface="Roboto" pitchFamily="2" charset="0"/>
              <a:ea typeface="Roboto" pitchFamily="2" charset="0"/>
            </a:endParaRPr>
          </a:p>
          <a:p>
            <a:pPr algn="ctr"/>
            <a:r>
              <a:rPr lang="sl-SI" sz="2000" b="1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simona@evra-agencija.si</a:t>
            </a:r>
          </a:p>
          <a:p>
            <a:pPr algn="ctr"/>
            <a:endParaRPr lang="sl-SI" sz="2000" b="1" dirty="0">
              <a:solidFill>
                <a:schemeClr val="bg1"/>
              </a:solidFill>
              <a:latin typeface="Roboto" pitchFamily="2" charset="0"/>
              <a:ea typeface="Roboto" pitchFamily="2" charset="0"/>
            </a:endParaRPr>
          </a:p>
        </p:txBody>
      </p:sp>
      <p:pic>
        <p:nvPicPr>
          <p:cNvPr id="3" name="Slika 2" descr="Slika, ki vsebuje besede oseba, notranji, sedež&#10;&#10;Opis je samodejno ustvarjen">
            <a:extLst>
              <a:ext uri="{FF2B5EF4-FFF2-40B4-BE49-F238E27FC236}">
                <a16:creationId xmlns:a16="http://schemas.microsoft.com/office/drawing/2014/main" id="{4328E11B-10E2-7734-08A2-118D208D18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3745" y="-17256"/>
            <a:ext cx="5038255" cy="689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1051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12">
            <a:extLst>
              <a:ext uri="{FF2B5EF4-FFF2-40B4-BE49-F238E27FC236}">
                <a16:creationId xmlns:a16="http://schemas.microsoft.com/office/drawing/2014/main" id="{727A7ACE-C2A7-CC8B-4AB1-EF85771E1639}"/>
              </a:ext>
            </a:extLst>
          </p:cNvPr>
          <p:cNvSpPr/>
          <p:nvPr/>
        </p:nvSpPr>
        <p:spPr>
          <a:xfrm rot="21594000">
            <a:off x="766130" y="6725022"/>
            <a:ext cx="11425997" cy="136289"/>
          </a:xfrm>
          <a:prstGeom prst="rect">
            <a:avLst/>
          </a:prstGeom>
          <a:solidFill>
            <a:srgbClr val="DBB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sl-SI" dirty="0"/>
          </a:p>
        </p:txBody>
      </p:sp>
      <p:sp>
        <p:nvSpPr>
          <p:cNvPr id="3" name="CustomShape 11">
            <a:extLst>
              <a:ext uri="{FF2B5EF4-FFF2-40B4-BE49-F238E27FC236}">
                <a16:creationId xmlns:a16="http://schemas.microsoft.com/office/drawing/2014/main" id="{EEE30F87-AA56-006E-D779-8E4C6E5DF535}"/>
              </a:ext>
            </a:extLst>
          </p:cNvPr>
          <p:cNvSpPr/>
          <p:nvPr/>
        </p:nvSpPr>
        <p:spPr>
          <a:xfrm>
            <a:off x="-19290" y="0"/>
            <a:ext cx="1027787" cy="687575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sl-SI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798F245C-FDB4-5F40-DA27-25EF5D9401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2" y="243539"/>
            <a:ext cx="983591" cy="294655"/>
          </a:xfrm>
          <a:prstGeom prst="rect">
            <a:avLst/>
          </a:prstGeom>
        </p:spPr>
      </p:pic>
      <p:sp>
        <p:nvSpPr>
          <p:cNvPr id="5" name="Naslov 4">
            <a:extLst>
              <a:ext uri="{FF2B5EF4-FFF2-40B4-BE49-F238E27FC236}">
                <a16:creationId xmlns:a16="http://schemas.microsoft.com/office/drawing/2014/main" id="{CDC5276F-9B60-1CCE-07C9-7E079CBCCC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08805" y="243539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sl-SI" dirty="0"/>
              <a:t>Prepletanje </a:t>
            </a:r>
            <a:br>
              <a:rPr lang="sl-SI" dirty="0"/>
            </a:br>
            <a:r>
              <a:rPr lang="sl-SI" dirty="0"/>
              <a:t>VLOG, MOČI, ODGOVORNOSTI</a:t>
            </a:r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25089315-8800-89A5-6584-94591AECD0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1909" y="3104236"/>
            <a:ext cx="7054438" cy="2512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810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ustomShape 12">
            <a:extLst>
              <a:ext uri="{FF2B5EF4-FFF2-40B4-BE49-F238E27FC236}">
                <a16:creationId xmlns:a16="http://schemas.microsoft.com/office/drawing/2014/main" id="{20248049-4B41-68B2-18D8-50B15C965A08}"/>
              </a:ext>
            </a:extLst>
          </p:cNvPr>
          <p:cNvSpPr/>
          <p:nvPr/>
        </p:nvSpPr>
        <p:spPr>
          <a:xfrm rot="21594000">
            <a:off x="766130" y="6725022"/>
            <a:ext cx="11425997" cy="136289"/>
          </a:xfrm>
          <a:prstGeom prst="rect">
            <a:avLst/>
          </a:prstGeom>
          <a:solidFill>
            <a:srgbClr val="DBB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sl-SI" dirty="0"/>
          </a:p>
        </p:txBody>
      </p:sp>
      <p:sp>
        <p:nvSpPr>
          <p:cNvPr id="4" name="CustomShape 11">
            <a:extLst>
              <a:ext uri="{FF2B5EF4-FFF2-40B4-BE49-F238E27FC236}">
                <a16:creationId xmlns:a16="http://schemas.microsoft.com/office/drawing/2014/main" id="{95FF7EE3-028B-34C7-A649-4A822EB49AC2}"/>
              </a:ext>
            </a:extLst>
          </p:cNvPr>
          <p:cNvSpPr/>
          <p:nvPr/>
        </p:nvSpPr>
        <p:spPr>
          <a:xfrm>
            <a:off x="-19290" y="0"/>
            <a:ext cx="1027787" cy="687575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sl-SI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3AED4D52-382C-3ABD-9EA5-8DA9EDB378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2" y="243539"/>
            <a:ext cx="983591" cy="294655"/>
          </a:xfrm>
          <a:prstGeom prst="rect">
            <a:avLst/>
          </a:prstGeom>
        </p:spPr>
      </p:pic>
      <p:sp>
        <p:nvSpPr>
          <p:cNvPr id="7" name="PoljeZBesedilom 6">
            <a:extLst>
              <a:ext uri="{FF2B5EF4-FFF2-40B4-BE49-F238E27FC236}">
                <a16:creationId xmlns:a16="http://schemas.microsoft.com/office/drawing/2014/main" id="{D12AF9E9-3B38-1939-BE05-1A8C79EBE148}"/>
              </a:ext>
            </a:extLst>
          </p:cNvPr>
          <p:cNvSpPr txBox="1"/>
          <p:nvPr/>
        </p:nvSpPr>
        <p:spPr>
          <a:xfrm>
            <a:off x="6667909" y="1801356"/>
            <a:ext cx="5153994" cy="46975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>
              <a:lnSpc>
                <a:spcPct val="115000"/>
              </a:lnSpc>
              <a:spcAft>
                <a:spcPts val="800"/>
              </a:spcAft>
            </a:pPr>
            <a:r>
              <a:rPr lang="sl-SI" sz="32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Interakcija med našim notranjim svetom čustev, želja in misli ter zunanjim okoljem, še posebej na delovnem mestu</a:t>
            </a:r>
            <a:r>
              <a:rPr lang="sl-SI" sz="3200" kern="1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– za produktivne in harmonične odnose.</a:t>
            </a:r>
          </a:p>
          <a:p>
            <a:pPr marL="228600">
              <a:lnSpc>
                <a:spcPct val="115000"/>
              </a:lnSpc>
              <a:spcAft>
                <a:spcPts val="800"/>
              </a:spcAft>
            </a:pPr>
            <a:endParaRPr lang="sl-SI" sz="3200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 descr="Family Business Cliparts, Stock Vector and Royalty Free Family Business  Illustrations">
            <a:extLst>
              <a:ext uri="{FF2B5EF4-FFF2-40B4-BE49-F238E27FC236}">
                <a16:creationId xmlns:a16="http://schemas.microsoft.com/office/drawing/2014/main" id="{E86A90CD-CF4D-AFD4-BF5E-44DBCD3B0D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868" y="1707328"/>
            <a:ext cx="5153994" cy="4294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2583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ustomShape 12">
            <a:extLst>
              <a:ext uri="{FF2B5EF4-FFF2-40B4-BE49-F238E27FC236}">
                <a16:creationId xmlns:a16="http://schemas.microsoft.com/office/drawing/2014/main" id="{C9926CB3-1F6F-12CA-5A6F-F3EA263D1DFE}"/>
              </a:ext>
            </a:extLst>
          </p:cNvPr>
          <p:cNvSpPr/>
          <p:nvPr/>
        </p:nvSpPr>
        <p:spPr>
          <a:xfrm rot="21594000">
            <a:off x="766130" y="6725022"/>
            <a:ext cx="11425997" cy="136289"/>
          </a:xfrm>
          <a:prstGeom prst="rect">
            <a:avLst/>
          </a:prstGeom>
          <a:solidFill>
            <a:srgbClr val="DBB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sl-SI" dirty="0"/>
          </a:p>
        </p:txBody>
      </p:sp>
      <p:sp>
        <p:nvSpPr>
          <p:cNvPr id="4" name="CustomShape 11">
            <a:extLst>
              <a:ext uri="{FF2B5EF4-FFF2-40B4-BE49-F238E27FC236}">
                <a16:creationId xmlns:a16="http://schemas.microsoft.com/office/drawing/2014/main" id="{A463851D-59D0-1F83-2C62-C3F7CE5249B9}"/>
              </a:ext>
            </a:extLst>
          </p:cNvPr>
          <p:cNvSpPr/>
          <p:nvPr/>
        </p:nvSpPr>
        <p:spPr>
          <a:xfrm>
            <a:off x="-19290" y="0"/>
            <a:ext cx="1027787" cy="687575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sl-SI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9C0BB349-F780-68C5-2183-819662364E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2" y="243539"/>
            <a:ext cx="983591" cy="294655"/>
          </a:xfrm>
          <a:prstGeom prst="rect">
            <a:avLst/>
          </a:prstGeom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C6E9099B-D9CC-A5DA-3F43-917D523B3870}"/>
              </a:ext>
            </a:extLst>
          </p:cNvPr>
          <p:cNvSpPr txBox="1"/>
          <p:nvPr/>
        </p:nvSpPr>
        <p:spPr>
          <a:xfrm>
            <a:off x="967879" y="538194"/>
            <a:ext cx="11022498" cy="2400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>
              <a:lnSpc>
                <a:spcPct val="115000"/>
              </a:lnSpc>
              <a:spcAft>
                <a:spcPts val="800"/>
              </a:spcAft>
            </a:pPr>
            <a:r>
              <a:rPr lang="sl-SI" sz="24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Vsaka družina ima svoje vzorce in dinamiko, ki se lahko prenašajo tudi v poslovno okolje, saj so osebni odnos</a:t>
            </a:r>
            <a:r>
              <a:rPr lang="sl-SI" sz="2400" kern="1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 prepleteni s poslovnimi interesi.</a:t>
            </a:r>
          </a:p>
          <a:p>
            <a:pPr marL="228600">
              <a:lnSpc>
                <a:spcPct val="115000"/>
              </a:lnSpc>
              <a:spcAft>
                <a:spcPts val="800"/>
              </a:spcAft>
            </a:pPr>
            <a:r>
              <a:rPr lang="sl-SI" sz="24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Z razumevanjem teh vzorcev lahko prepoznamo možnosti za rast in preprečimo konflikte.</a:t>
            </a:r>
          </a:p>
          <a:p>
            <a:pPr marL="228600">
              <a:lnSpc>
                <a:spcPct val="115000"/>
              </a:lnSpc>
              <a:spcAft>
                <a:spcPts val="800"/>
              </a:spcAft>
            </a:pPr>
            <a:endParaRPr lang="sl-SI" sz="2400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77,400+ Business Conflict Stock Illustrations, Royalty-Free Vector Graphics  &amp; Clip Art - iStock | Business conflict resolution, Business conflict of  interest, Business conflict icon">
            <a:extLst>
              <a:ext uri="{FF2B5EF4-FFF2-40B4-BE49-F238E27FC236}">
                <a16:creationId xmlns:a16="http://schemas.microsoft.com/office/drawing/2014/main" id="{E3D1A4A5-B712-99BE-DCA7-C387103033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718"/>
          <a:stretch/>
        </p:blipFill>
        <p:spPr bwMode="auto">
          <a:xfrm>
            <a:off x="2437771" y="2688094"/>
            <a:ext cx="8635511" cy="370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94449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12">
            <a:extLst>
              <a:ext uri="{FF2B5EF4-FFF2-40B4-BE49-F238E27FC236}">
                <a16:creationId xmlns:a16="http://schemas.microsoft.com/office/drawing/2014/main" id="{9585700B-1B19-2441-BB23-FBC016012688}"/>
              </a:ext>
            </a:extLst>
          </p:cNvPr>
          <p:cNvSpPr/>
          <p:nvPr/>
        </p:nvSpPr>
        <p:spPr>
          <a:xfrm rot="21594000">
            <a:off x="766130" y="6725022"/>
            <a:ext cx="11425997" cy="136289"/>
          </a:xfrm>
          <a:prstGeom prst="rect">
            <a:avLst/>
          </a:prstGeom>
          <a:solidFill>
            <a:srgbClr val="DBB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sl-SI" dirty="0"/>
          </a:p>
        </p:txBody>
      </p:sp>
      <p:sp>
        <p:nvSpPr>
          <p:cNvPr id="5" name="CustomShape 11">
            <a:extLst>
              <a:ext uri="{FF2B5EF4-FFF2-40B4-BE49-F238E27FC236}">
                <a16:creationId xmlns:a16="http://schemas.microsoft.com/office/drawing/2014/main" id="{94CD3C26-8BF1-5A3B-1BD1-DFAE3088F7E0}"/>
              </a:ext>
            </a:extLst>
          </p:cNvPr>
          <p:cNvSpPr/>
          <p:nvPr/>
        </p:nvSpPr>
        <p:spPr>
          <a:xfrm>
            <a:off x="-19290" y="0"/>
            <a:ext cx="1027787" cy="687575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sl-SI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EE144041-690B-600B-D5E7-23A060F232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2" y="243539"/>
            <a:ext cx="983591" cy="294655"/>
          </a:xfrm>
          <a:prstGeom prst="rect">
            <a:avLst/>
          </a:prstGeom>
        </p:spPr>
      </p:pic>
      <p:pic>
        <p:nvPicPr>
          <p:cNvPr id="14" name="Slika 13" descr="Slika, ki vsebuje besede krog, diagram, besedilo, pisava&#10;&#10;Opis je samodejno ustvarjen">
            <a:extLst>
              <a:ext uri="{FF2B5EF4-FFF2-40B4-BE49-F238E27FC236}">
                <a16:creationId xmlns:a16="http://schemas.microsoft.com/office/drawing/2014/main" id="{81BF72F7-2513-5BAE-CE41-9B528490F3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966719"/>
            <a:ext cx="6008292" cy="5210244"/>
          </a:xfrm>
          <a:prstGeom prst="rect">
            <a:avLst/>
          </a:prstGeom>
        </p:spPr>
      </p:pic>
      <p:graphicFrame>
        <p:nvGraphicFramePr>
          <p:cNvPr id="19" name="Označba mesta vsebine 18">
            <a:extLst>
              <a:ext uri="{FF2B5EF4-FFF2-40B4-BE49-F238E27FC236}">
                <a16:creationId xmlns:a16="http://schemas.microsoft.com/office/drawing/2014/main" id="{98BA4364-C75A-97EF-50CB-F71FA0C8FFC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339719"/>
              </p:ext>
            </p:extLst>
          </p:nvPr>
        </p:nvGraphicFramePr>
        <p:xfrm>
          <a:off x="1113503" y="1021501"/>
          <a:ext cx="5061155" cy="52102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6638641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12">
            <a:extLst>
              <a:ext uri="{FF2B5EF4-FFF2-40B4-BE49-F238E27FC236}">
                <a16:creationId xmlns:a16="http://schemas.microsoft.com/office/drawing/2014/main" id="{9FA1DEB6-2AE6-4D7B-627E-4DE33092C03F}"/>
              </a:ext>
            </a:extLst>
          </p:cNvPr>
          <p:cNvSpPr/>
          <p:nvPr/>
        </p:nvSpPr>
        <p:spPr>
          <a:xfrm rot="21594000">
            <a:off x="766130" y="6725022"/>
            <a:ext cx="11425997" cy="136289"/>
          </a:xfrm>
          <a:prstGeom prst="rect">
            <a:avLst/>
          </a:prstGeom>
          <a:solidFill>
            <a:srgbClr val="DBB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sl-SI" dirty="0"/>
          </a:p>
        </p:txBody>
      </p:sp>
      <p:sp>
        <p:nvSpPr>
          <p:cNvPr id="4" name="CustomShape 11">
            <a:extLst>
              <a:ext uri="{FF2B5EF4-FFF2-40B4-BE49-F238E27FC236}">
                <a16:creationId xmlns:a16="http://schemas.microsoft.com/office/drawing/2014/main" id="{F39CE1F2-F0F8-E92E-83ED-0943F60E3FEA}"/>
              </a:ext>
            </a:extLst>
          </p:cNvPr>
          <p:cNvSpPr/>
          <p:nvPr/>
        </p:nvSpPr>
        <p:spPr>
          <a:xfrm>
            <a:off x="-19290" y="0"/>
            <a:ext cx="1027787" cy="687575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sl-SI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839A90D0-DAF5-54EA-4EE1-1688014E05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2" y="243539"/>
            <a:ext cx="983591" cy="294655"/>
          </a:xfrm>
          <a:prstGeom prst="rect">
            <a:avLst/>
          </a:prstGeom>
        </p:spPr>
      </p:pic>
      <p:sp>
        <p:nvSpPr>
          <p:cNvPr id="6" name="Naslov 5">
            <a:extLst>
              <a:ext uri="{FF2B5EF4-FFF2-40B4-BE49-F238E27FC236}">
                <a16:creationId xmlns:a16="http://schemas.microsoft.com/office/drawing/2014/main" id="{B0175355-7730-252A-3CF4-DCA3E9E41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5850" y="365125"/>
            <a:ext cx="10137949" cy="1325563"/>
          </a:xfrm>
        </p:spPr>
        <p:txBody>
          <a:bodyPr/>
          <a:lstStyle/>
          <a:p>
            <a:r>
              <a:rPr lang="sl-SI" b="1" dirty="0"/>
              <a:t>Odprimo ‚Pandorino skrinjico‘ družinsko/poslovnih odnosov</a:t>
            </a:r>
          </a:p>
        </p:txBody>
      </p:sp>
      <p:sp>
        <p:nvSpPr>
          <p:cNvPr id="9" name="PoljeZBesedilom 8">
            <a:extLst>
              <a:ext uri="{FF2B5EF4-FFF2-40B4-BE49-F238E27FC236}">
                <a16:creationId xmlns:a16="http://schemas.microsoft.com/office/drawing/2014/main" id="{D51DC68E-5A11-83E4-2607-B846ADF6C589}"/>
              </a:ext>
            </a:extLst>
          </p:cNvPr>
          <p:cNvSpPr txBox="1"/>
          <p:nvPr/>
        </p:nvSpPr>
        <p:spPr>
          <a:xfrm>
            <a:off x="1215850" y="1967991"/>
            <a:ext cx="5538911" cy="3877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>
              <a:lnSpc>
                <a:spcPct val="115000"/>
              </a:lnSpc>
              <a:spcAft>
                <a:spcPts val="800"/>
              </a:spcAft>
            </a:pPr>
            <a:r>
              <a:rPr lang="sl-SI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Vsaka družina ima svoje zgodbe, vzorce in dinamiko, ki se lahko odražajo v poslovnem svetu.</a:t>
            </a:r>
          </a:p>
          <a:p>
            <a:pPr marL="228600">
              <a:lnSpc>
                <a:spcPct val="115000"/>
              </a:lnSpc>
              <a:spcAft>
                <a:spcPts val="800"/>
              </a:spcAft>
            </a:pPr>
            <a:r>
              <a:rPr lang="sl-SI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Ko se lotimo tega je, kot bi odprli ‚Pandorino skrinjico‘</a:t>
            </a:r>
          </a:p>
          <a:p>
            <a:pPr marL="514350" indent="-285750">
              <a:lnSpc>
                <a:spcPct val="115000"/>
              </a:lnSpc>
              <a:spcAft>
                <a:spcPts val="800"/>
              </a:spcAft>
              <a:buFontTx/>
              <a:buChar char="-"/>
            </a:pPr>
            <a:r>
              <a:rPr lang="sl-SI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Potlačene ali nerazrešene pretekle izkušnje</a:t>
            </a:r>
          </a:p>
          <a:p>
            <a:pPr marL="514350" indent="-285750">
              <a:lnSpc>
                <a:spcPct val="115000"/>
              </a:lnSpc>
              <a:spcAft>
                <a:spcPts val="800"/>
              </a:spcAft>
              <a:buFontTx/>
              <a:buChar char="-"/>
            </a:pPr>
            <a:r>
              <a:rPr lang="sl-SI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Vzorci, ki nas morda blokirajo in omejujejo</a:t>
            </a:r>
          </a:p>
          <a:p>
            <a:pPr marL="514350" indent="-285750">
              <a:lnSpc>
                <a:spcPct val="115000"/>
              </a:lnSpc>
              <a:spcAft>
                <a:spcPts val="800"/>
              </a:spcAft>
              <a:buFontTx/>
              <a:buChar char="-"/>
            </a:pPr>
            <a:r>
              <a:rPr lang="sl-SI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Vpliv preteklih generacij na naše delovanje danes</a:t>
            </a:r>
          </a:p>
          <a:p>
            <a:pPr marL="514350" indent="-285750">
              <a:lnSpc>
                <a:spcPct val="115000"/>
              </a:lnSpc>
              <a:spcAft>
                <a:spcPts val="800"/>
              </a:spcAft>
              <a:buFontTx/>
              <a:buChar char="-"/>
            </a:pPr>
            <a:r>
              <a:rPr lang="sl-SI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Različni a trdno prepleteni odnosi med zasebnim in poslovnim</a:t>
            </a:r>
          </a:p>
          <a:p>
            <a:pPr marL="514350" indent="-285750">
              <a:lnSpc>
                <a:spcPct val="115000"/>
              </a:lnSpc>
              <a:spcAft>
                <a:spcPts val="800"/>
              </a:spcAft>
              <a:buFontTx/>
              <a:buChar char="-"/>
            </a:pPr>
            <a:r>
              <a:rPr lang="sl-SI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Vrednote, cilji in vizija posameznika …</a:t>
            </a:r>
          </a:p>
        </p:txBody>
      </p:sp>
      <p:pic>
        <p:nvPicPr>
          <p:cNvPr id="3074" name="Picture 2" descr="Free Pandora's Box Cliparts, Download Free Pandora's Box Cliparts png  images, Free ClipArts on Clipart Library">
            <a:extLst>
              <a:ext uri="{FF2B5EF4-FFF2-40B4-BE49-F238E27FC236}">
                <a16:creationId xmlns:a16="http://schemas.microsoft.com/office/drawing/2014/main" id="{003D072F-84C5-32CC-76CA-CD5F4FF732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794" y="2210927"/>
            <a:ext cx="5153206" cy="4281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34885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18">
            <a:extLst>
              <a:ext uri="{FF2B5EF4-FFF2-40B4-BE49-F238E27FC236}">
                <a16:creationId xmlns:a16="http://schemas.microsoft.com/office/drawing/2014/main" id="{7D144591-E9E9-4209-8701-3BB48A917D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87313611-3603-8DB9-0D3A-500A63BAB5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04410670"/>
              </p:ext>
            </p:extLst>
          </p:nvPr>
        </p:nvGraphicFramePr>
        <p:xfrm>
          <a:off x="1190982" y="1263924"/>
          <a:ext cx="10815484" cy="54466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stomShape 12">
            <a:extLst>
              <a:ext uri="{FF2B5EF4-FFF2-40B4-BE49-F238E27FC236}">
                <a16:creationId xmlns:a16="http://schemas.microsoft.com/office/drawing/2014/main" id="{8E63A9BB-64C8-ECF6-9B47-B745130EBCD5}"/>
              </a:ext>
            </a:extLst>
          </p:cNvPr>
          <p:cNvSpPr/>
          <p:nvPr/>
        </p:nvSpPr>
        <p:spPr>
          <a:xfrm rot="21594000">
            <a:off x="766130" y="6725022"/>
            <a:ext cx="11425997" cy="136289"/>
          </a:xfrm>
          <a:prstGeom prst="rect">
            <a:avLst/>
          </a:prstGeom>
          <a:solidFill>
            <a:srgbClr val="DBB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sl-SI" dirty="0"/>
          </a:p>
        </p:txBody>
      </p:sp>
      <p:sp>
        <p:nvSpPr>
          <p:cNvPr id="5" name="CustomShape 11">
            <a:extLst>
              <a:ext uri="{FF2B5EF4-FFF2-40B4-BE49-F238E27FC236}">
                <a16:creationId xmlns:a16="http://schemas.microsoft.com/office/drawing/2014/main" id="{94F2EFDC-6EC9-533F-8ECC-8827B3BE9A7D}"/>
              </a:ext>
            </a:extLst>
          </p:cNvPr>
          <p:cNvSpPr/>
          <p:nvPr/>
        </p:nvSpPr>
        <p:spPr>
          <a:xfrm>
            <a:off x="-19290" y="0"/>
            <a:ext cx="1027787" cy="687575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sl-SI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5D765C81-5279-3E83-9D84-6C91D451ABD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2" y="243539"/>
            <a:ext cx="983591" cy="294655"/>
          </a:xfrm>
          <a:prstGeom prst="rect">
            <a:avLst/>
          </a:prstGeom>
        </p:spPr>
      </p:pic>
      <p:sp>
        <p:nvSpPr>
          <p:cNvPr id="9" name="PoljeZBesedilom 8">
            <a:extLst>
              <a:ext uri="{FF2B5EF4-FFF2-40B4-BE49-F238E27FC236}">
                <a16:creationId xmlns:a16="http://schemas.microsoft.com/office/drawing/2014/main" id="{BE83FC14-AE7C-279A-58A1-A750B0650523}"/>
              </a:ext>
            </a:extLst>
          </p:cNvPr>
          <p:cNvSpPr txBox="1"/>
          <p:nvPr/>
        </p:nvSpPr>
        <p:spPr>
          <a:xfrm>
            <a:off x="1366684" y="243539"/>
            <a:ext cx="94488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3200" b="1" dirty="0"/>
              <a:t>KONKRETNI KORAKI, na katerih je priporočljivo delati,</a:t>
            </a:r>
          </a:p>
          <a:p>
            <a:r>
              <a:rPr lang="sl-SI" sz="3200" b="1" dirty="0"/>
              <a:t>ko PREDAJAMO oziroma </a:t>
            </a:r>
          </a:p>
          <a:p>
            <a:r>
              <a:rPr lang="sl-SI" sz="3200" b="1"/>
              <a:t>PREVZEMAMO </a:t>
            </a:r>
            <a:r>
              <a:rPr lang="sl-SI" sz="3200" b="1" dirty="0"/>
              <a:t>podjetje</a:t>
            </a:r>
            <a:endParaRPr lang="sl-SI" sz="3200" dirty="0"/>
          </a:p>
        </p:txBody>
      </p:sp>
    </p:spTree>
    <p:extLst>
      <p:ext uri="{BB962C8B-B14F-4D97-AF65-F5344CB8AC3E}">
        <p14:creationId xmlns:p14="http://schemas.microsoft.com/office/powerpoint/2010/main" val="10502279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3"/>
          <p:cNvSpPr/>
          <p:nvPr/>
        </p:nvSpPr>
        <p:spPr>
          <a:xfrm>
            <a:off x="3587693" y="1179102"/>
            <a:ext cx="448071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l-SI" sz="1600" b="1" spc="200" dirty="0">
                <a:solidFill>
                  <a:srgbClr val="D7B463"/>
                </a:solidFill>
                <a:latin typeface="Roboto" pitchFamily="2" charset="0"/>
                <a:ea typeface="Roboto" pitchFamily="2" charset="0"/>
              </a:rPr>
              <a:t>HVALA IN PRIJETEN DAN ŠE NAPREJ</a:t>
            </a:r>
            <a:endParaRPr lang="sl-SI" sz="1200" spc="200" dirty="0">
              <a:solidFill>
                <a:srgbClr val="D7B463"/>
              </a:solidFill>
              <a:latin typeface="Roboto" pitchFamily="2" charset="0"/>
              <a:ea typeface="Roboto" pitchFamily="2" charset="0"/>
            </a:endParaRPr>
          </a:p>
        </p:txBody>
      </p:sp>
      <p:sp>
        <p:nvSpPr>
          <p:cNvPr id="7" name="Pravokotnik 6"/>
          <p:cNvSpPr/>
          <p:nvPr/>
        </p:nvSpPr>
        <p:spPr>
          <a:xfrm>
            <a:off x="1439147" y="5418743"/>
            <a:ext cx="160249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l-SI" sz="1200" spc="200" dirty="0">
                <a:solidFill>
                  <a:srgbClr val="D7B463"/>
                </a:solidFill>
                <a:latin typeface="Roboto" pitchFamily="2" charset="0"/>
                <a:ea typeface="Roboto" pitchFamily="2" charset="0"/>
              </a:rPr>
              <a:t>POKLIČITE NAS</a:t>
            </a:r>
          </a:p>
        </p:txBody>
      </p:sp>
      <p:sp>
        <p:nvSpPr>
          <p:cNvPr id="13" name="Pravokotnik 12"/>
          <p:cNvSpPr/>
          <p:nvPr/>
        </p:nvSpPr>
        <p:spPr>
          <a:xfrm>
            <a:off x="957066" y="5779085"/>
            <a:ext cx="252298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aseline="30000" dirty="0">
                <a:solidFill>
                  <a:srgbClr val="868B91"/>
                </a:solidFill>
              </a:rPr>
              <a:t>+386 40 623 511</a:t>
            </a:r>
            <a:r>
              <a:rPr lang="sl-SI" baseline="30000" dirty="0">
                <a:solidFill>
                  <a:srgbClr val="868B91"/>
                </a:solidFill>
              </a:rPr>
              <a:t> | Simona</a:t>
            </a:r>
          </a:p>
          <a:p>
            <a:pPr algn="ctr"/>
            <a:r>
              <a:rPr lang="sl-SI" baseline="30000" dirty="0">
                <a:solidFill>
                  <a:srgbClr val="868B91"/>
                </a:solidFill>
              </a:rPr>
              <a:t>+386 31 544 916 | Igor</a:t>
            </a:r>
          </a:p>
          <a:p>
            <a:pPr algn="ctr"/>
            <a:endParaRPr lang="sl-SI" dirty="0"/>
          </a:p>
        </p:txBody>
      </p:sp>
      <p:cxnSp>
        <p:nvCxnSpPr>
          <p:cNvPr id="16" name="Raven povezovalnik 15"/>
          <p:cNvCxnSpPr/>
          <p:nvPr/>
        </p:nvCxnSpPr>
        <p:spPr>
          <a:xfrm>
            <a:off x="3892984" y="5319155"/>
            <a:ext cx="0" cy="938368"/>
          </a:xfrm>
          <a:prstGeom prst="line">
            <a:avLst/>
          </a:prstGeom>
          <a:ln>
            <a:solidFill>
              <a:srgbClr val="D7B463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8" name="Pravokotnik 17"/>
          <p:cNvSpPr/>
          <p:nvPr/>
        </p:nvSpPr>
        <p:spPr>
          <a:xfrm>
            <a:off x="5097827" y="5424632"/>
            <a:ext cx="14886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l-SI" sz="1200" spc="200" dirty="0">
                <a:solidFill>
                  <a:srgbClr val="D7B463"/>
                </a:solidFill>
                <a:latin typeface="Roboto" pitchFamily="2" charset="0"/>
                <a:ea typeface="Roboto" pitchFamily="2" charset="0"/>
              </a:rPr>
              <a:t>OBIŠČITE NAS</a:t>
            </a:r>
          </a:p>
        </p:txBody>
      </p:sp>
      <p:sp>
        <p:nvSpPr>
          <p:cNvPr id="19" name="Pravokotnik 18"/>
          <p:cNvSpPr/>
          <p:nvPr/>
        </p:nvSpPr>
        <p:spPr>
          <a:xfrm>
            <a:off x="5084158" y="5784974"/>
            <a:ext cx="148778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baseline="30000" dirty="0">
                <a:solidFill>
                  <a:srgbClr val="868B91"/>
                </a:solidFill>
                <a:latin typeface="Roboto" pitchFamily="2" charset="0"/>
              </a:rPr>
              <a:t>Cesta k Tamu 12</a:t>
            </a:r>
          </a:p>
          <a:p>
            <a:pPr algn="ctr"/>
            <a:r>
              <a:rPr lang="sl-SI" baseline="30000" dirty="0">
                <a:solidFill>
                  <a:srgbClr val="868B91"/>
                </a:solidFill>
                <a:latin typeface="Roboto" pitchFamily="2" charset="0"/>
              </a:rPr>
              <a:t>2000 Maribor</a:t>
            </a:r>
            <a:endParaRPr lang="sl-SI" dirty="0"/>
          </a:p>
        </p:txBody>
      </p:sp>
      <p:cxnSp>
        <p:nvCxnSpPr>
          <p:cNvPr id="20" name="Raven povezovalnik 19"/>
          <p:cNvCxnSpPr/>
          <p:nvPr/>
        </p:nvCxnSpPr>
        <p:spPr>
          <a:xfrm>
            <a:off x="7609459" y="5313266"/>
            <a:ext cx="0" cy="938368"/>
          </a:xfrm>
          <a:prstGeom prst="line">
            <a:avLst/>
          </a:prstGeom>
          <a:ln>
            <a:solidFill>
              <a:srgbClr val="D7B463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1" name="Pravokotnik 20"/>
          <p:cNvSpPr/>
          <p:nvPr/>
        </p:nvSpPr>
        <p:spPr>
          <a:xfrm>
            <a:off x="8921703" y="5418743"/>
            <a:ext cx="127387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l-SI" sz="1200" spc="200" dirty="0">
                <a:solidFill>
                  <a:srgbClr val="D7B463"/>
                </a:solidFill>
                <a:latin typeface="Roboto" pitchFamily="2" charset="0"/>
                <a:ea typeface="Roboto" pitchFamily="2" charset="0"/>
              </a:rPr>
              <a:t>PIŠITE NAM</a:t>
            </a:r>
          </a:p>
        </p:txBody>
      </p:sp>
      <p:sp>
        <p:nvSpPr>
          <p:cNvPr id="23" name="Pravokotnik 22"/>
          <p:cNvSpPr/>
          <p:nvPr/>
        </p:nvSpPr>
        <p:spPr>
          <a:xfrm>
            <a:off x="8514489" y="5699464"/>
            <a:ext cx="258259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u="sng" baseline="30000" dirty="0">
                <a:solidFill>
                  <a:srgbClr val="0563C1"/>
                </a:solidFill>
                <a:latin typeface="Roboto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simona@evra-agencija.si</a:t>
            </a:r>
          </a:p>
          <a:p>
            <a:pPr algn="ctr"/>
            <a:endParaRPr lang="sl-SI" u="sng" baseline="30000" dirty="0">
              <a:solidFill>
                <a:srgbClr val="D7B463"/>
              </a:solidFill>
              <a:latin typeface="Roboto" pitchFamily="2" charset="0"/>
            </a:endParaRPr>
          </a:p>
          <a:p>
            <a:pPr algn="ctr"/>
            <a:r>
              <a:rPr lang="sl-SI" u="sng" baseline="30000" dirty="0">
                <a:solidFill>
                  <a:srgbClr val="D7B463"/>
                </a:solidFill>
                <a:latin typeface="Roboto" pitchFamily="2" charset="0"/>
                <a:hlinkClick r:id="rId3"/>
              </a:rPr>
              <a:t>igor@evra-agencija.si</a:t>
            </a:r>
            <a:endParaRPr lang="sl-SI" u="sng" baseline="30000" dirty="0">
              <a:solidFill>
                <a:srgbClr val="D7B463"/>
              </a:solidFill>
              <a:latin typeface="Roboto" pitchFamily="2" charset="0"/>
            </a:endParaRPr>
          </a:p>
          <a:p>
            <a:pPr algn="ctr"/>
            <a:endParaRPr lang="sl-SI" u="sng" baseline="30000" dirty="0">
              <a:solidFill>
                <a:srgbClr val="D7B463"/>
              </a:solidFill>
              <a:latin typeface="Roboto" pitchFamily="2" charset="0"/>
            </a:endParaRPr>
          </a:p>
          <a:p>
            <a:pPr algn="ctr"/>
            <a:endParaRPr lang="sl-SI" u="sng" baseline="30000" dirty="0">
              <a:solidFill>
                <a:srgbClr val="D7B463"/>
              </a:solidFill>
              <a:latin typeface="Roboto" pitchFamily="2" charset="0"/>
            </a:endParaRPr>
          </a:p>
        </p:txBody>
      </p:sp>
      <p:pic>
        <p:nvPicPr>
          <p:cNvPr id="24" name="Slika 2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846" b="5978"/>
          <a:stretch/>
        </p:blipFill>
        <p:spPr>
          <a:xfrm>
            <a:off x="957066" y="2397334"/>
            <a:ext cx="10058400" cy="2562131"/>
          </a:xfrm>
          <a:prstGeom prst="rect">
            <a:avLst/>
          </a:prstGeom>
        </p:spPr>
      </p:pic>
      <p:pic>
        <p:nvPicPr>
          <p:cNvPr id="14" name="Slika 13">
            <a:extLst>
              <a:ext uri="{FF2B5EF4-FFF2-40B4-BE49-F238E27FC236}">
                <a16:creationId xmlns:a16="http://schemas.microsoft.com/office/drawing/2014/main" id="{5C44FD09-CC0F-4477-82E0-8C02834C4FC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54" y="227436"/>
            <a:ext cx="1185623" cy="355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0154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E6E6E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0997BC53C669C4BA1E1F8FFC319988C" ma:contentTypeVersion="17" ma:contentTypeDescription="Ustvari nov dokument." ma:contentTypeScope="" ma:versionID="b44fa56c14f033a3f7b8bc6efee0eba2">
  <xsd:schema xmlns:xsd="http://www.w3.org/2001/XMLSchema" xmlns:xs="http://www.w3.org/2001/XMLSchema" xmlns:p="http://schemas.microsoft.com/office/2006/metadata/properties" xmlns:ns2="703cdf61-9bdb-4ab1-bf99-aabb6c694d24" xmlns:ns3="9b964530-3dac-4295-8091-817513bab335" targetNamespace="http://schemas.microsoft.com/office/2006/metadata/properties" ma:root="true" ma:fieldsID="0a05e5e0c4531ca1734b13a7e622018c" ns2:_="" ns3:_="">
    <xsd:import namespace="703cdf61-9bdb-4ab1-bf99-aabb6c694d24"/>
    <xsd:import namespace="9b964530-3dac-4295-8091-817513bab33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3cdf61-9bdb-4ab1-bf99-aabb6c694d2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V skupni rabi z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V skupni rabi s podrobnost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c045dbe8-36ce-414e-b890-92d4d91653f2}" ma:internalName="TaxCatchAll" ma:showField="CatchAllData" ma:web="703cdf61-9bdb-4ab1-bf99-aabb6c694d2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964530-3dac-4295-8091-817513bab33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Oznake slike" ma:readOnly="false" ma:fieldId="{5cf76f15-5ced-4ddc-b409-7134ff3c332f}" ma:taxonomyMulti="true" ma:sspId="74e670e0-036f-40c5-a94b-014558db02e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vsebine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03cdf61-9bdb-4ab1-bf99-aabb6c694d24" xsi:nil="true"/>
    <lcf76f155ced4ddcb4097134ff3c332f xmlns="9b964530-3dac-4295-8091-817513bab33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B500C6D-C024-4F17-9881-330413376940}"/>
</file>

<file path=customXml/itemProps2.xml><?xml version="1.0" encoding="utf-8"?>
<ds:datastoreItem xmlns:ds="http://schemas.openxmlformats.org/officeDocument/2006/customXml" ds:itemID="{913EDE00-A4C0-4E29-A0B5-72F958995BA4}"/>
</file>

<file path=customXml/itemProps3.xml><?xml version="1.0" encoding="utf-8"?>
<ds:datastoreItem xmlns:ds="http://schemas.openxmlformats.org/officeDocument/2006/customXml" ds:itemID="{906474EA-C656-4060-BFE2-FCDEF2B193D9}"/>
</file>

<file path=docProps/app.xml><?xml version="1.0" encoding="utf-8"?>
<Properties xmlns="http://schemas.openxmlformats.org/officeDocument/2006/extended-properties" xmlns:vt="http://schemas.openxmlformats.org/officeDocument/2006/docPropsVTypes">
  <TotalTime>17777</TotalTime>
  <Words>362</Words>
  <Application>Microsoft Office PowerPoint</Application>
  <PresentationFormat>Širokozaslonsko</PresentationFormat>
  <Paragraphs>51</Paragraphs>
  <Slides>8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6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8</vt:i4>
      </vt:variant>
    </vt:vector>
  </HeadingPairs>
  <TitlesOfParts>
    <vt:vector size="15" baseType="lpstr">
      <vt:lpstr>Aptos</vt:lpstr>
      <vt:lpstr>Arial</vt:lpstr>
      <vt:lpstr>Calibri</vt:lpstr>
      <vt:lpstr>Calibri Light</vt:lpstr>
      <vt:lpstr>Roboto</vt:lpstr>
      <vt:lpstr>Rufina</vt:lpstr>
      <vt:lpstr>Office Theme</vt:lpstr>
      <vt:lpstr>PowerPointova predstavitev</vt:lpstr>
      <vt:lpstr>Prepletanje  VLOG, MOČI, ODGOVORNOSTI</vt:lpstr>
      <vt:lpstr>PowerPointova predstavitev</vt:lpstr>
      <vt:lpstr>PowerPointova predstavitev</vt:lpstr>
      <vt:lpstr>PowerPointova predstavitev</vt:lpstr>
      <vt:lpstr>Odprimo ‚Pandorino skrinjico‘ družinsko/poslovnih odnosov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Stanko Kramberger</dc:creator>
  <cp:lastModifiedBy>Lidija Flajs</cp:lastModifiedBy>
  <cp:revision>193</cp:revision>
  <cp:lastPrinted>2023-01-11T13:32:11Z</cp:lastPrinted>
  <dcterms:created xsi:type="dcterms:W3CDTF">2017-09-14T08:31:28Z</dcterms:created>
  <dcterms:modified xsi:type="dcterms:W3CDTF">2024-04-15T18:05:32Z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0x010100C0997BC53C669C4BA1E1F8FFC319988C</vt:lpwstr>
  </property>
  <property fmtid="{D5CDD505-2E9C-101B-9397-08002B2CF9AE}" pid="3" name="MediaServiceImageTags">
    <vt:lpwstr/>
  </property>
</Properties>
</file>